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1_92147316.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0F_C2E04584.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268" r:id="rId4"/>
    <p:sldId id="258" r:id="rId5"/>
    <p:sldId id="259" r:id="rId6"/>
    <p:sldId id="264" r:id="rId7"/>
    <p:sldId id="263" r:id="rId8"/>
    <p:sldId id="261" r:id="rId9"/>
    <p:sldId id="270" r:id="rId10"/>
    <p:sldId id="271" r:id="rId11"/>
    <p:sldId id="265" r:id="rId12"/>
    <p:sldId id="275" r:id="rId13"/>
    <p:sldId id="276" r:id="rId14"/>
    <p:sldId id="267" r:id="rId15"/>
    <p:sldId id="273" r:id="rId16"/>
    <p:sldId id="274" r:id="rId17"/>
    <p:sldId id="260" r:id="rId18"/>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46D010-DA32-8BBF-279F-70203C3B24F6}" name="Hien Tran Thi" initials="HT" userId="S::hien.tranthi@epfl.ch::ca72e589-4390-4e99-808f-21540b512fd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CDC4EF-FA78-6C4F-9DF8-B5FBC5F3EEF8}" v="112" dt="2023-11-16T12:26:22.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18"/>
    <p:restoredTop sz="73114"/>
  </p:normalViewPr>
  <p:slideViewPr>
    <p:cSldViewPr snapToGrid="0">
      <p:cViewPr varScale="1">
        <p:scale>
          <a:sx n="91" d="100"/>
          <a:sy n="91" d="100"/>
        </p:scale>
        <p:origin x="18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en Tran Thi" userId="ca72e589-4390-4e99-808f-21540b512fdc" providerId="ADAL" clId="{ABCDC4EF-FA78-6C4F-9DF8-B5FBC5F3EEF8}"/>
    <pc:docChg chg="undo redo custSel addSld delSld modSld sldOrd">
      <pc:chgData name="Hien Tran Thi" userId="ca72e589-4390-4e99-808f-21540b512fdc" providerId="ADAL" clId="{ABCDC4EF-FA78-6C4F-9DF8-B5FBC5F3EEF8}" dt="2023-11-17T08:58:11.517" v="1154" actId="20577"/>
      <pc:docMkLst>
        <pc:docMk/>
      </pc:docMkLst>
      <pc:sldChg chg="addSp delSp modSp mod">
        <pc:chgData name="Hien Tran Thi" userId="ca72e589-4390-4e99-808f-21540b512fdc" providerId="ADAL" clId="{ABCDC4EF-FA78-6C4F-9DF8-B5FBC5F3EEF8}" dt="2023-10-24T11:20:33.997" v="664" actId="22"/>
        <pc:sldMkLst>
          <pc:docMk/>
          <pc:sldMk cId="114724299" sldId="256"/>
        </pc:sldMkLst>
        <pc:spChg chg="mod">
          <ac:chgData name="Hien Tran Thi" userId="ca72e589-4390-4e99-808f-21540b512fdc" providerId="ADAL" clId="{ABCDC4EF-FA78-6C4F-9DF8-B5FBC5F3EEF8}" dt="2023-10-23T15:38:09.378" v="3" actId="1076"/>
          <ac:spMkLst>
            <pc:docMk/>
            <pc:sldMk cId="114724299" sldId="256"/>
            <ac:spMk id="3" creationId="{DAD69FBA-3009-B33A-2B7A-91074556CEE0}"/>
          </ac:spMkLst>
        </pc:spChg>
        <pc:spChg chg="add del">
          <ac:chgData name="Hien Tran Thi" userId="ca72e589-4390-4e99-808f-21540b512fdc" providerId="ADAL" clId="{ABCDC4EF-FA78-6C4F-9DF8-B5FBC5F3EEF8}" dt="2023-10-24T11:20:33.997" v="664" actId="22"/>
          <ac:spMkLst>
            <pc:docMk/>
            <pc:sldMk cId="114724299" sldId="256"/>
            <ac:spMk id="8" creationId="{0F7C0A1E-F7F3-CCFB-4141-198375289ACB}"/>
          </ac:spMkLst>
        </pc:spChg>
      </pc:sldChg>
      <pc:sldChg chg="addSp delSp modSp new mod modAnim addCm modCm modNotesTx">
        <pc:chgData name="Hien Tran Thi" userId="ca72e589-4390-4e99-808f-21540b512fdc" providerId="ADAL" clId="{ABCDC4EF-FA78-6C4F-9DF8-B5FBC5F3EEF8}" dt="2023-11-12T16:17:53.886" v="1090"/>
        <pc:sldMkLst>
          <pc:docMk/>
          <pc:sldMk cId="2450813718" sldId="257"/>
        </pc:sldMkLst>
        <pc:spChg chg="mod">
          <ac:chgData name="Hien Tran Thi" userId="ca72e589-4390-4e99-808f-21540b512fdc" providerId="ADAL" clId="{ABCDC4EF-FA78-6C4F-9DF8-B5FBC5F3EEF8}" dt="2023-10-24T10:01:28.664" v="479" actId="207"/>
          <ac:spMkLst>
            <pc:docMk/>
            <pc:sldMk cId="2450813718" sldId="257"/>
            <ac:spMk id="2" creationId="{3C44066E-E0B4-3C95-644A-75F490CBFB2E}"/>
          </ac:spMkLst>
        </pc:spChg>
        <pc:spChg chg="add mod">
          <ac:chgData name="Hien Tran Thi" userId="ca72e589-4390-4e99-808f-21540b512fdc" providerId="ADAL" clId="{ABCDC4EF-FA78-6C4F-9DF8-B5FBC5F3EEF8}" dt="2023-10-24T08:11:10.708" v="287" actId="20577"/>
          <ac:spMkLst>
            <pc:docMk/>
            <pc:sldMk cId="2450813718" sldId="257"/>
            <ac:spMk id="3" creationId="{0277F1E0-401F-0DEC-DF09-1AB87CA0F9F0}"/>
          </ac:spMkLst>
        </pc:spChg>
        <pc:spChg chg="del mod">
          <ac:chgData name="Hien Tran Thi" userId="ca72e589-4390-4e99-808f-21540b512fdc" providerId="ADAL" clId="{ABCDC4EF-FA78-6C4F-9DF8-B5FBC5F3EEF8}" dt="2023-10-23T15:42:59.992" v="28"/>
          <ac:spMkLst>
            <pc:docMk/>
            <pc:sldMk cId="2450813718" sldId="257"/>
            <ac:spMk id="3" creationId="{B5FE17BF-D60F-D86A-3D04-3BE51B839D37}"/>
          </ac:spMkLst>
        </pc:spChg>
        <pc:spChg chg="add del mod">
          <ac:chgData name="Hien Tran Thi" userId="ca72e589-4390-4e99-808f-21540b512fdc" providerId="ADAL" clId="{ABCDC4EF-FA78-6C4F-9DF8-B5FBC5F3EEF8}" dt="2023-10-23T15:46:30.457" v="39" actId="478"/>
          <ac:spMkLst>
            <pc:docMk/>
            <pc:sldMk cId="2450813718" sldId="257"/>
            <ac:spMk id="4" creationId="{20FABF31-5EC1-D02E-6A3C-42A46F25A0A9}"/>
          </ac:spMkLst>
        </pc:spChg>
        <pc:spChg chg="add mod">
          <ac:chgData name="Hien Tran Thi" userId="ca72e589-4390-4e99-808f-21540b512fdc" providerId="ADAL" clId="{ABCDC4EF-FA78-6C4F-9DF8-B5FBC5F3EEF8}" dt="2023-10-24T08:03:18.503" v="279" actId="14100"/>
          <ac:spMkLst>
            <pc:docMk/>
            <pc:sldMk cId="2450813718" sldId="257"/>
            <ac:spMk id="4" creationId="{611A0BBE-E9AD-94DD-96CB-14C508A8A5B2}"/>
          </ac:spMkLst>
        </pc:spChg>
        <pc:spChg chg="add del mod">
          <ac:chgData name="Hien Tran Thi" userId="ca72e589-4390-4e99-808f-21540b512fdc" providerId="ADAL" clId="{ABCDC4EF-FA78-6C4F-9DF8-B5FBC5F3EEF8}" dt="2023-10-23T15:50:16.945" v="175" actId="20577"/>
          <ac:spMkLst>
            <pc:docMk/>
            <pc:sldMk cId="2450813718" sldId="257"/>
            <ac:spMk id="5" creationId="{5D99E812-A83C-0EB9-FF48-E4D2670B717F}"/>
          </ac:spMkLst>
        </pc:spChg>
        <pc:spChg chg="add mod">
          <ac:chgData name="Hien Tran Thi" userId="ca72e589-4390-4e99-808f-21540b512fdc" providerId="ADAL" clId="{ABCDC4EF-FA78-6C4F-9DF8-B5FBC5F3EEF8}" dt="2023-10-24T08:03:42.212" v="284" actId="1076"/>
          <ac:spMkLst>
            <pc:docMk/>
            <pc:sldMk cId="2450813718" sldId="257"/>
            <ac:spMk id="6" creationId="{BC4C353E-87F2-B0DE-FA45-D7F6B75B28ED}"/>
          </ac:spMkLst>
        </pc:spChg>
        <pc:spChg chg="add del mod">
          <ac:chgData name="Hien Tran Thi" userId="ca72e589-4390-4e99-808f-21540b512fdc" providerId="ADAL" clId="{ABCDC4EF-FA78-6C4F-9DF8-B5FBC5F3EEF8}" dt="2023-10-23T15:50:21.807" v="176" actId="478"/>
          <ac:spMkLst>
            <pc:docMk/>
            <pc:sldMk cId="2450813718" sldId="257"/>
            <ac:spMk id="6" creationId="{E93308B6-888C-BDBC-2E0D-8B981838554B}"/>
          </ac:spMkLst>
        </pc:spChg>
        <pc:spChg chg="add mod">
          <ac:chgData name="Hien Tran Thi" userId="ca72e589-4390-4e99-808f-21540b512fdc" providerId="ADAL" clId="{ABCDC4EF-FA78-6C4F-9DF8-B5FBC5F3EEF8}" dt="2023-10-23T15:53:43.025" v="181" actId="207"/>
          <ac:spMkLst>
            <pc:docMk/>
            <pc:sldMk cId="2450813718" sldId="257"/>
            <ac:spMk id="7" creationId="{936557F4-5CB4-D2C3-3240-A811129874E9}"/>
          </ac:spMkLst>
        </pc:spChg>
        <pc:spChg chg="add mod">
          <ac:chgData name="Hien Tran Thi" userId="ca72e589-4390-4e99-808f-21540b512fdc" providerId="ADAL" clId="{ABCDC4EF-FA78-6C4F-9DF8-B5FBC5F3EEF8}" dt="2023-10-24T08:31:46.139" v="335" actId="1076"/>
          <ac:spMkLst>
            <pc:docMk/>
            <pc:sldMk cId="2450813718" sldId="257"/>
            <ac:spMk id="8" creationId="{506DE529-57C8-5184-22CC-9F430E026560}"/>
          </ac:spMkLst>
        </pc:spChg>
        <pc:spChg chg="add del mod">
          <ac:chgData name="Hien Tran Thi" userId="ca72e589-4390-4e99-808f-21540b512fdc" providerId="ADAL" clId="{ABCDC4EF-FA78-6C4F-9DF8-B5FBC5F3EEF8}" dt="2023-10-23T15:54:19.905" v="184" actId="478"/>
          <ac:spMkLst>
            <pc:docMk/>
            <pc:sldMk cId="2450813718" sldId="257"/>
            <ac:spMk id="8" creationId="{81C63AEA-B533-B26B-CFBA-1B86D4F5BE4D}"/>
          </ac:spMkLst>
        </pc:spChg>
        <pc:spChg chg="add mod">
          <ac:chgData name="Hien Tran Thi" userId="ca72e589-4390-4e99-808f-21540b512fdc" providerId="ADAL" clId="{ABCDC4EF-FA78-6C4F-9DF8-B5FBC5F3EEF8}" dt="2023-10-24T08:22:07.131" v="322" actId="1076"/>
          <ac:spMkLst>
            <pc:docMk/>
            <pc:sldMk cId="2450813718" sldId="257"/>
            <ac:spMk id="9" creationId="{15B8396E-3198-EBEB-86EF-CB73D8B51018}"/>
          </ac:spMkLst>
        </pc:spChg>
        <pc:spChg chg="add mod">
          <ac:chgData name="Hien Tran Thi" userId="ca72e589-4390-4e99-808f-21540b512fdc" providerId="ADAL" clId="{ABCDC4EF-FA78-6C4F-9DF8-B5FBC5F3EEF8}" dt="2023-10-24T08:13:41.595" v="288" actId="14100"/>
          <ac:spMkLst>
            <pc:docMk/>
            <pc:sldMk cId="2450813718" sldId="257"/>
            <ac:spMk id="10" creationId="{A75454C1-3F7D-E462-841A-4D7702B4C730}"/>
          </ac:spMkLst>
        </pc:spChg>
        <pc:spChg chg="add del mod">
          <ac:chgData name="Hien Tran Thi" userId="ca72e589-4390-4e99-808f-21540b512fdc" providerId="ADAL" clId="{ABCDC4EF-FA78-6C4F-9DF8-B5FBC5F3EEF8}" dt="2023-11-12T16:17:53.886" v="1090"/>
          <ac:spMkLst>
            <pc:docMk/>
            <pc:sldMk cId="2450813718" sldId="257"/>
            <ac:spMk id="11" creationId="{4F13FB8D-6186-5098-6314-19C093FEFBD8}"/>
          </ac:spMkLst>
        </pc:spChg>
        <pc:spChg chg="add mod">
          <ac:chgData name="Hien Tran Thi" userId="ca72e589-4390-4e99-808f-21540b512fdc" providerId="ADAL" clId="{ABCDC4EF-FA78-6C4F-9DF8-B5FBC5F3EEF8}" dt="2023-10-24T08:13:45.869" v="289" actId="14100"/>
          <ac:spMkLst>
            <pc:docMk/>
            <pc:sldMk cId="2450813718" sldId="257"/>
            <ac:spMk id="12" creationId="{0061B0E7-BBC5-3460-545A-85BE09BCAA35}"/>
          </ac:spMkLst>
        </pc:spChg>
        <pc:picChg chg="add mod">
          <ac:chgData name="Hien Tran Thi" userId="ca72e589-4390-4e99-808f-21540b512fdc" providerId="ADAL" clId="{ABCDC4EF-FA78-6C4F-9DF8-B5FBC5F3EEF8}" dt="2023-10-23T15:45:02.707" v="36" actId="14100"/>
          <ac:picMkLst>
            <pc:docMk/>
            <pc:sldMk cId="2450813718" sldId="257"/>
            <ac:picMk id="2050" creationId="{D4BC159C-564A-85FF-0AD6-55C22562657A}"/>
          </ac:picMkLst>
        </pc:picChg>
        <pc:extLst>
          <p:ext xmlns:p="http://schemas.openxmlformats.org/presentationml/2006/main" uri="{D6D511B9-2390-475A-947B-AFAB55BFBCF1}">
            <pc226:cmChg xmlns:pc226="http://schemas.microsoft.com/office/powerpoint/2022/06/main/command" chg="add">
              <pc226:chgData name="Hien Tran Thi" userId="ca72e589-4390-4e99-808f-21540b512fdc" providerId="ADAL" clId="{ABCDC4EF-FA78-6C4F-9DF8-B5FBC5F3EEF8}" dt="2023-10-24T09:43:48.784" v="393"/>
              <pc2:cmMkLst xmlns:pc2="http://schemas.microsoft.com/office/powerpoint/2019/9/main/command">
                <pc:docMk/>
                <pc:sldMk cId="2450813718" sldId="257"/>
                <pc2:cmMk id="{2A54EB35-DEAA-B041-80CD-10B7ECF356D9}"/>
              </pc2:cmMkLst>
            </pc226:cmChg>
            <pc226:cmChg xmlns:pc226="http://schemas.microsoft.com/office/powerpoint/2022/06/main/command" chg="add">
              <pc226:chgData name="Hien Tran Thi" userId="ca72e589-4390-4e99-808f-21540b512fdc" providerId="ADAL" clId="{ABCDC4EF-FA78-6C4F-9DF8-B5FBC5F3EEF8}" dt="2023-10-24T09:45:05.903" v="395"/>
              <pc2:cmMkLst xmlns:pc2="http://schemas.microsoft.com/office/powerpoint/2019/9/main/command">
                <pc:docMk/>
                <pc:sldMk cId="2450813718" sldId="257"/>
                <pc2:cmMk id="{F4125156-46EA-8642-BBDE-4EDA4B2234CD}"/>
              </pc2:cmMkLst>
            </pc226:cmChg>
            <pc226:cmChg xmlns:pc226="http://schemas.microsoft.com/office/powerpoint/2022/06/main/command" chg="add">
              <pc226:chgData name="Hien Tran Thi" userId="ca72e589-4390-4e99-808f-21540b512fdc" providerId="ADAL" clId="{ABCDC4EF-FA78-6C4F-9DF8-B5FBC5F3EEF8}" dt="2023-10-24T08:08:32.435" v="286"/>
              <pc2:cmMkLst xmlns:pc2="http://schemas.microsoft.com/office/powerpoint/2019/9/main/command">
                <pc:docMk/>
                <pc:sldMk cId="2450813718" sldId="257"/>
                <pc2:cmMk id="{AA6E2861-4EEB-BF48-813F-330DBCF4D8AD}"/>
              </pc2:cmMkLst>
              <pc226:cmRplyChg chg="add">
                <pc226:chgData name="Hien Tran Thi" userId="ca72e589-4390-4e99-808f-21540b512fdc" providerId="ADAL" clId="{ABCDC4EF-FA78-6C4F-9DF8-B5FBC5F3EEF8}" dt="2023-10-24T08:08:32.435" v="286"/>
                <pc2:cmRplyMkLst xmlns:pc2="http://schemas.microsoft.com/office/powerpoint/2019/9/main/command">
                  <pc:docMk/>
                  <pc:sldMk cId="2450813718" sldId="257"/>
                  <pc2:cmMk id="{AA6E2861-4EEB-BF48-813F-330DBCF4D8AD}"/>
                  <pc2:cmRplyMk id="{6D526040-2CF0-464A-8708-FDA4FDDAE248}"/>
                </pc2:cmRplyMkLst>
              </pc226:cmRplyChg>
            </pc226:cmChg>
            <pc226:cmChg xmlns:pc226="http://schemas.microsoft.com/office/powerpoint/2022/06/main/command" chg="add">
              <pc226:chgData name="Hien Tran Thi" userId="ca72e589-4390-4e99-808f-21540b512fdc" providerId="ADAL" clId="{ABCDC4EF-FA78-6C4F-9DF8-B5FBC5F3EEF8}" dt="2023-10-24T07:51:24.747" v="246"/>
              <pc2:cmMkLst xmlns:pc2="http://schemas.microsoft.com/office/powerpoint/2019/9/main/command">
                <pc:docMk/>
                <pc:sldMk cId="2450813718" sldId="257"/>
                <pc2:cmMk id="{DA30008A-7F98-614A-A9BE-DDB65C30F8F3}"/>
              </pc2:cmMkLst>
              <pc226:cmRplyChg chg="add">
                <pc226:chgData name="Hien Tran Thi" userId="ca72e589-4390-4e99-808f-21540b512fdc" providerId="ADAL" clId="{ABCDC4EF-FA78-6C4F-9DF8-B5FBC5F3EEF8}" dt="2023-10-24T07:51:24.747" v="246"/>
                <pc2:cmRplyMkLst xmlns:pc2="http://schemas.microsoft.com/office/powerpoint/2019/9/main/command">
                  <pc:docMk/>
                  <pc:sldMk cId="2450813718" sldId="257"/>
                  <pc2:cmMk id="{DA30008A-7F98-614A-A9BE-DDB65C30F8F3}"/>
                  <pc2:cmRplyMk id="{B4997FFD-5B0D-C74E-97FA-9676A68BDAC0}"/>
                </pc2:cmRplyMkLst>
              </pc226:cmRplyChg>
            </pc226:cmChg>
            <pc226:cmChg xmlns:pc226="http://schemas.microsoft.com/office/powerpoint/2022/06/main/command" chg="add">
              <pc226:chgData name="Hien Tran Thi" userId="ca72e589-4390-4e99-808f-21540b512fdc" providerId="ADAL" clId="{ABCDC4EF-FA78-6C4F-9DF8-B5FBC5F3EEF8}" dt="2023-10-24T09:44:03.437" v="394"/>
              <pc2:cmMkLst xmlns:pc2="http://schemas.microsoft.com/office/powerpoint/2019/9/main/command">
                <pc:docMk/>
                <pc:sldMk cId="2450813718" sldId="257"/>
                <pc2:cmMk id="{5CA6C0F2-E07B-7E4B-93BD-DAC4624DBAA0}"/>
              </pc2:cmMkLst>
            </pc226:cmChg>
          </p:ext>
        </pc:extLst>
      </pc:sldChg>
      <pc:sldChg chg="addSp delSp modSp add mod setBg modAnim modNotesTx">
        <pc:chgData name="Hien Tran Thi" userId="ca72e589-4390-4e99-808f-21540b512fdc" providerId="ADAL" clId="{ABCDC4EF-FA78-6C4F-9DF8-B5FBC5F3EEF8}" dt="2023-11-17T08:57:44.559" v="1146" actId="20577"/>
        <pc:sldMkLst>
          <pc:docMk/>
          <pc:sldMk cId="2968299914" sldId="258"/>
        </pc:sldMkLst>
        <pc:spChg chg="mod">
          <ac:chgData name="Hien Tran Thi" userId="ca72e589-4390-4e99-808f-21540b512fdc" providerId="ADAL" clId="{ABCDC4EF-FA78-6C4F-9DF8-B5FBC5F3EEF8}" dt="2023-11-13T10:25:11.902" v="1115" actId="20577"/>
          <ac:spMkLst>
            <pc:docMk/>
            <pc:sldMk cId="2968299914" sldId="258"/>
            <ac:spMk id="2" creationId="{3C44066E-E0B4-3C95-644A-75F490CBFB2E}"/>
          </ac:spMkLst>
        </pc:spChg>
        <pc:spChg chg="add del mod">
          <ac:chgData name="Hien Tran Thi" userId="ca72e589-4390-4e99-808f-21540b512fdc" providerId="ADAL" clId="{ABCDC4EF-FA78-6C4F-9DF8-B5FBC5F3EEF8}" dt="2023-10-24T10:00:13.875" v="472" actId="26606"/>
          <ac:spMkLst>
            <pc:docMk/>
            <pc:sldMk cId="2968299914" sldId="258"/>
            <ac:spMk id="3" creationId="{B5FE17BF-D60F-D86A-3D04-3BE51B839D37}"/>
          </ac:spMkLst>
        </pc:spChg>
        <pc:spChg chg="add del">
          <ac:chgData name="Hien Tran Thi" userId="ca72e589-4390-4e99-808f-21540b512fdc" providerId="ADAL" clId="{ABCDC4EF-FA78-6C4F-9DF8-B5FBC5F3EEF8}" dt="2023-10-24T10:00:13.843" v="471" actId="26606"/>
          <ac:spMkLst>
            <pc:docMk/>
            <pc:sldMk cId="2968299914" sldId="258"/>
            <ac:spMk id="9" creationId="{BC68A55F-7B32-44D8-AEE5-1AF40532656C}"/>
          </ac:spMkLst>
        </pc:spChg>
        <pc:spChg chg="add del">
          <ac:chgData name="Hien Tran Thi" userId="ca72e589-4390-4e99-808f-21540b512fdc" providerId="ADAL" clId="{ABCDC4EF-FA78-6C4F-9DF8-B5FBC5F3EEF8}" dt="2023-10-24T10:00:13.843" v="471" actId="26606"/>
          <ac:spMkLst>
            <pc:docMk/>
            <pc:sldMk cId="2968299914" sldId="258"/>
            <ac:spMk id="11" creationId="{CD1AAA2C-FBBE-42AA-B869-31D524B7653F}"/>
          </ac:spMkLst>
        </pc:spChg>
        <pc:spChg chg="add del">
          <ac:chgData name="Hien Tran Thi" userId="ca72e589-4390-4e99-808f-21540b512fdc" providerId="ADAL" clId="{ABCDC4EF-FA78-6C4F-9DF8-B5FBC5F3EEF8}" dt="2023-10-24T10:00:13.843" v="471" actId="26606"/>
          <ac:spMkLst>
            <pc:docMk/>
            <pc:sldMk cId="2968299914" sldId="258"/>
            <ac:spMk id="13" creationId="{5F937BBF-9326-4230-AB1B-F1795E350559}"/>
          </ac:spMkLst>
        </pc:spChg>
        <pc:graphicFrameChg chg="add del mod">
          <ac:chgData name="Hien Tran Thi" userId="ca72e589-4390-4e99-808f-21540b512fdc" providerId="ADAL" clId="{ABCDC4EF-FA78-6C4F-9DF8-B5FBC5F3EEF8}" dt="2023-10-24T08:33:50.687" v="382" actId="26606"/>
          <ac:graphicFrameMkLst>
            <pc:docMk/>
            <pc:sldMk cId="2968299914" sldId="258"/>
            <ac:graphicFrameMk id="5" creationId="{F3710728-3C46-1DE6-DD74-3D15D0DCF00F}"/>
          </ac:graphicFrameMkLst>
        </pc:graphicFrameChg>
        <pc:graphicFrameChg chg="add del">
          <ac:chgData name="Hien Tran Thi" userId="ca72e589-4390-4e99-808f-21540b512fdc" providerId="ADAL" clId="{ABCDC4EF-FA78-6C4F-9DF8-B5FBC5F3EEF8}" dt="2023-10-24T10:00:13.843" v="471" actId="26606"/>
          <ac:graphicFrameMkLst>
            <pc:docMk/>
            <pc:sldMk cId="2968299914" sldId="258"/>
            <ac:graphicFrameMk id="6" creationId="{B49A81CC-0FF7-EA65-05B1-E2D3B53C45B9}"/>
          </ac:graphicFrameMkLst>
        </pc:graphicFrameChg>
        <pc:graphicFrameChg chg="add mod">
          <ac:chgData name="Hien Tran Thi" userId="ca72e589-4390-4e99-808f-21540b512fdc" providerId="ADAL" clId="{ABCDC4EF-FA78-6C4F-9DF8-B5FBC5F3EEF8}" dt="2023-10-24T10:01:11.919" v="478" actId="113"/>
          <ac:graphicFrameMkLst>
            <pc:docMk/>
            <pc:sldMk cId="2968299914" sldId="258"/>
            <ac:graphicFrameMk id="15" creationId="{3519F40B-CC20-1F0B-9E9F-0C68DC889768}"/>
          </ac:graphicFrameMkLst>
        </pc:graphicFrameChg>
      </pc:sldChg>
      <pc:sldChg chg="addSp delSp modSp add mod modNotesTx">
        <pc:chgData name="Hien Tran Thi" userId="ca72e589-4390-4e99-808f-21540b512fdc" providerId="ADAL" clId="{ABCDC4EF-FA78-6C4F-9DF8-B5FBC5F3EEF8}" dt="2023-11-17T08:57:48.164" v="1147" actId="20577"/>
        <pc:sldMkLst>
          <pc:docMk/>
          <pc:sldMk cId="2366924379" sldId="259"/>
        </pc:sldMkLst>
        <pc:spChg chg="mod">
          <ac:chgData name="Hien Tran Thi" userId="ca72e589-4390-4e99-808f-21540b512fdc" providerId="ADAL" clId="{ABCDC4EF-FA78-6C4F-9DF8-B5FBC5F3EEF8}" dt="2023-10-24T10:03:32.369" v="507" actId="207"/>
          <ac:spMkLst>
            <pc:docMk/>
            <pc:sldMk cId="2366924379" sldId="259"/>
            <ac:spMk id="2" creationId="{3C44066E-E0B4-3C95-644A-75F490CBFB2E}"/>
          </ac:spMkLst>
        </pc:spChg>
        <pc:spChg chg="del mod">
          <ac:chgData name="Hien Tran Thi" userId="ca72e589-4390-4e99-808f-21540b512fdc" providerId="ADAL" clId="{ABCDC4EF-FA78-6C4F-9DF8-B5FBC5F3EEF8}" dt="2023-10-24T10:31:21.303" v="588"/>
          <ac:spMkLst>
            <pc:docMk/>
            <pc:sldMk cId="2366924379" sldId="259"/>
            <ac:spMk id="3" creationId="{B5FE17BF-D60F-D86A-3D04-3BE51B839D37}"/>
          </ac:spMkLst>
        </pc:spChg>
        <pc:spChg chg="add mod">
          <ac:chgData name="Hien Tran Thi" userId="ca72e589-4390-4e99-808f-21540b512fdc" providerId="ADAL" clId="{ABCDC4EF-FA78-6C4F-9DF8-B5FBC5F3EEF8}" dt="2023-10-24T10:32:34.887" v="603" actId="122"/>
          <ac:spMkLst>
            <pc:docMk/>
            <pc:sldMk cId="2366924379" sldId="259"/>
            <ac:spMk id="11" creationId="{27360F29-D139-3828-3686-EFE9B083FBBA}"/>
          </ac:spMkLst>
        </pc:spChg>
        <pc:picChg chg="add mod">
          <ac:chgData name="Hien Tran Thi" userId="ca72e589-4390-4e99-808f-21540b512fdc" providerId="ADAL" clId="{ABCDC4EF-FA78-6C4F-9DF8-B5FBC5F3EEF8}" dt="2023-10-24T10:45:45.500" v="612" actId="1076"/>
          <ac:picMkLst>
            <pc:docMk/>
            <pc:sldMk cId="2366924379" sldId="259"/>
            <ac:picMk id="2050" creationId="{875C6338-E575-7018-9474-4D7242DCF4CB}"/>
          </ac:picMkLst>
        </pc:picChg>
        <pc:picChg chg="add mod">
          <ac:chgData name="Hien Tran Thi" userId="ca72e589-4390-4e99-808f-21540b512fdc" providerId="ADAL" clId="{ABCDC4EF-FA78-6C4F-9DF8-B5FBC5F3EEF8}" dt="2023-10-24T10:45:58.884" v="615" actId="1076"/>
          <ac:picMkLst>
            <pc:docMk/>
            <pc:sldMk cId="2366924379" sldId="259"/>
            <ac:picMk id="2052" creationId="{682F4E75-196A-C478-AA40-3C0523A5F03A}"/>
          </ac:picMkLst>
        </pc:picChg>
      </pc:sldChg>
      <pc:sldChg chg="addSp delSp modSp add mod ord modNotesTx">
        <pc:chgData name="Hien Tran Thi" userId="ca72e589-4390-4e99-808f-21540b512fdc" providerId="ADAL" clId="{ABCDC4EF-FA78-6C4F-9DF8-B5FBC5F3EEF8}" dt="2023-11-13T11:37:35.414" v="1125" actId="20578"/>
        <pc:sldMkLst>
          <pc:docMk/>
          <pc:sldMk cId="895211200" sldId="260"/>
        </pc:sldMkLst>
        <pc:spChg chg="mod">
          <ac:chgData name="Hien Tran Thi" userId="ca72e589-4390-4e99-808f-21540b512fdc" providerId="ADAL" clId="{ABCDC4EF-FA78-6C4F-9DF8-B5FBC5F3EEF8}" dt="2023-10-24T10:59:22.199" v="624" actId="27636"/>
          <ac:spMkLst>
            <pc:docMk/>
            <pc:sldMk cId="895211200" sldId="260"/>
            <ac:spMk id="2" creationId="{3C44066E-E0B4-3C95-644A-75F490CBFB2E}"/>
          </ac:spMkLst>
        </pc:spChg>
        <pc:spChg chg="del mod">
          <ac:chgData name="Hien Tran Thi" userId="ca72e589-4390-4e99-808f-21540b512fdc" providerId="ADAL" clId="{ABCDC4EF-FA78-6C4F-9DF8-B5FBC5F3EEF8}" dt="2023-10-24T10:58:21.878" v="617"/>
          <ac:spMkLst>
            <pc:docMk/>
            <pc:sldMk cId="895211200" sldId="260"/>
            <ac:spMk id="3" creationId="{B5FE17BF-D60F-D86A-3D04-3BE51B839D37}"/>
          </ac:spMkLst>
        </pc:spChg>
        <pc:spChg chg="add del mod">
          <ac:chgData name="Hien Tran Thi" userId="ca72e589-4390-4e99-808f-21540b512fdc" providerId="ADAL" clId="{ABCDC4EF-FA78-6C4F-9DF8-B5FBC5F3EEF8}" dt="2023-10-24T10:05:23.326" v="539"/>
          <ac:spMkLst>
            <pc:docMk/>
            <pc:sldMk cId="895211200" sldId="260"/>
            <ac:spMk id="4" creationId="{6D08FCAD-A2B3-1957-C5B4-06C97E65E07D}"/>
          </ac:spMkLst>
        </pc:spChg>
        <pc:picChg chg="add mod">
          <ac:chgData name="Hien Tran Thi" userId="ca72e589-4390-4e99-808f-21540b512fdc" providerId="ADAL" clId="{ABCDC4EF-FA78-6C4F-9DF8-B5FBC5F3EEF8}" dt="2023-10-24T10:59:59.967" v="628" actId="1076"/>
          <ac:picMkLst>
            <pc:docMk/>
            <pc:sldMk cId="895211200" sldId="260"/>
            <ac:picMk id="4098" creationId="{34986E1B-940D-8DBD-45F7-C7AF26605D55}"/>
          </ac:picMkLst>
        </pc:picChg>
      </pc:sldChg>
      <pc:sldChg chg="addSp delSp modSp add del mod setBg modAnim modNotesTx">
        <pc:chgData name="Hien Tran Thi" userId="ca72e589-4390-4e99-808f-21540b512fdc" providerId="ADAL" clId="{ABCDC4EF-FA78-6C4F-9DF8-B5FBC5F3EEF8}" dt="2023-11-17T08:57:55.234" v="1149" actId="20577"/>
        <pc:sldMkLst>
          <pc:docMk/>
          <pc:sldMk cId="3183159619" sldId="261"/>
        </pc:sldMkLst>
        <pc:spChg chg="mod">
          <ac:chgData name="Hien Tran Thi" userId="ca72e589-4390-4e99-808f-21540b512fdc" providerId="ADAL" clId="{ABCDC4EF-FA78-6C4F-9DF8-B5FBC5F3EEF8}" dt="2023-10-24T11:23:54.768" v="690" actId="26606"/>
          <ac:spMkLst>
            <pc:docMk/>
            <pc:sldMk cId="3183159619" sldId="261"/>
            <ac:spMk id="2" creationId="{3C44066E-E0B4-3C95-644A-75F490CBFB2E}"/>
          </ac:spMkLst>
        </pc:spChg>
        <pc:spChg chg="add del mod">
          <ac:chgData name="Hien Tran Thi" userId="ca72e589-4390-4e99-808f-21540b512fdc" providerId="ADAL" clId="{ABCDC4EF-FA78-6C4F-9DF8-B5FBC5F3EEF8}" dt="2023-10-24T11:23:54.768" v="690" actId="26606"/>
          <ac:spMkLst>
            <pc:docMk/>
            <pc:sldMk cId="3183159619" sldId="261"/>
            <ac:spMk id="3" creationId="{B5FE17BF-D60F-D86A-3D04-3BE51B839D37}"/>
          </ac:spMkLst>
        </pc:spChg>
        <pc:spChg chg="add mod">
          <ac:chgData name="Hien Tran Thi" userId="ca72e589-4390-4e99-808f-21540b512fdc" providerId="ADAL" clId="{ABCDC4EF-FA78-6C4F-9DF8-B5FBC5F3EEF8}" dt="2023-10-24T12:47:45.353" v="957" actId="20577"/>
          <ac:spMkLst>
            <pc:docMk/>
            <pc:sldMk cId="3183159619" sldId="261"/>
            <ac:spMk id="7" creationId="{B5FE17BF-D60F-D86A-3D04-3BE51B839D37}"/>
          </ac:spMkLst>
        </pc:spChg>
        <pc:spChg chg="add">
          <ac:chgData name="Hien Tran Thi" userId="ca72e589-4390-4e99-808f-21540b512fdc" providerId="ADAL" clId="{ABCDC4EF-FA78-6C4F-9DF8-B5FBC5F3EEF8}" dt="2023-10-24T11:23:54.768" v="690" actId="26606"/>
          <ac:spMkLst>
            <pc:docMk/>
            <pc:sldMk cId="3183159619" sldId="261"/>
            <ac:spMk id="8" creationId="{18873D23-2DCF-4B31-A009-95721C06E8E1}"/>
          </ac:spMkLst>
        </pc:spChg>
        <pc:spChg chg="add">
          <ac:chgData name="Hien Tran Thi" userId="ca72e589-4390-4e99-808f-21540b512fdc" providerId="ADAL" clId="{ABCDC4EF-FA78-6C4F-9DF8-B5FBC5F3EEF8}" dt="2023-10-24T11:23:54.768" v="690" actId="26606"/>
          <ac:spMkLst>
            <pc:docMk/>
            <pc:sldMk cId="3183159619" sldId="261"/>
            <ac:spMk id="10" creationId="{C13EF075-D4EF-4929-ADBC-91B27DA19955}"/>
          </ac:spMkLst>
        </pc:spChg>
        <pc:grpChg chg="add">
          <ac:chgData name="Hien Tran Thi" userId="ca72e589-4390-4e99-808f-21540b512fdc" providerId="ADAL" clId="{ABCDC4EF-FA78-6C4F-9DF8-B5FBC5F3EEF8}" dt="2023-10-24T11:23:54.768" v="690" actId="26606"/>
          <ac:grpSpMkLst>
            <pc:docMk/>
            <pc:sldMk cId="3183159619" sldId="261"/>
            <ac:grpSpMk id="12" creationId="{DAA26DFA-AAB2-4973-9C17-16D587C7B198}"/>
          </ac:grpSpMkLst>
        </pc:grpChg>
        <pc:graphicFrameChg chg="add del">
          <ac:chgData name="Hien Tran Thi" userId="ca72e589-4390-4e99-808f-21540b512fdc" providerId="ADAL" clId="{ABCDC4EF-FA78-6C4F-9DF8-B5FBC5F3EEF8}" dt="2023-10-24T11:23:54.741" v="689" actId="26606"/>
          <ac:graphicFrameMkLst>
            <pc:docMk/>
            <pc:sldMk cId="3183159619" sldId="261"/>
            <ac:graphicFrameMk id="5" creationId="{D4C65DEA-468C-C006-8977-E4FD8C51B259}"/>
          </ac:graphicFrameMkLst>
        </pc:graphicFrameChg>
      </pc:sldChg>
      <pc:sldChg chg="modSp add del mod modNotesTx">
        <pc:chgData name="Hien Tran Thi" userId="ca72e589-4390-4e99-808f-21540b512fdc" providerId="ADAL" clId="{ABCDC4EF-FA78-6C4F-9DF8-B5FBC5F3EEF8}" dt="2023-10-24T12:16:52.660" v="774" actId="2696"/>
        <pc:sldMkLst>
          <pc:docMk/>
          <pc:sldMk cId="2838294308" sldId="262"/>
        </pc:sldMkLst>
        <pc:spChg chg="mod">
          <ac:chgData name="Hien Tran Thi" userId="ca72e589-4390-4e99-808f-21540b512fdc" providerId="ADAL" clId="{ABCDC4EF-FA78-6C4F-9DF8-B5FBC5F3EEF8}" dt="2023-10-24T10:06:35.606" v="543"/>
          <ac:spMkLst>
            <pc:docMk/>
            <pc:sldMk cId="2838294308" sldId="262"/>
            <ac:spMk id="2" creationId="{3C44066E-E0B4-3C95-644A-75F490CBFB2E}"/>
          </ac:spMkLst>
        </pc:spChg>
      </pc:sldChg>
      <pc:sldChg chg="modSp add mod ord">
        <pc:chgData name="Hien Tran Thi" userId="ca72e589-4390-4e99-808f-21540b512fdc" providerId="ADAL" clId="{ABCDC4EF-FA78-6C4F-9DF8-B5FBC5F3EEF8}" dt="2023-10-24T12:54:57.398" v="969" actId="20578"/>
        <pc:sldMkLst>
          <pc:docMk/>
          <pc:sldMk cId="1952028708" sldId="263"/>
        </pc:sldMkLst>
        <pc:spChg chg="mod">
          <ac:chgData name="Hien Tran Thi" userId="ca72e589-4390-4e99-808f-21540b512fdc" providerId="ADAL" clId="{ABCDC4EF-FA78-6C4F-9DF8-B5FBC5F3EEF8}" dt="2023-10-24T12:21:11.545" v="792" actId="14100"/>
          <ac:spMkLst>
            <pc:docMk/>
            <pc:sldMk cId="1952028708" sldId="263"/>
            <ac:spMk id="2" creationId="{3C44066E-E0B4-3C95-644A-75F490CBFB2E}"/>
          </ac:spMkLst>
        </pc:spChg>
        <pc:spChg chg="mod">
          <ac:chgData name="Hien Tran Thi" userId="ca72e589-4390-4e99-808f-21540b512fdc" providerId="ADAL" clId="{ABCDC4EF-FA78-6C4F-9DF8-B5FBC5F3EEF8}" dt="2023-10-24T12:21:18.460" v="794" actId="14100"/>
          <ac:spMkLst>
            <pc:docMk/>
            <pc:sldMk cId="1952028708" sldId="263"/>
            <ac:spMk id="3" creationId="{B5FE17BF-D60F-D86A-3D04-3BE51B839D37}"/>
          </ac:spMkLst>
        </pc:spChg>
      </pc:sldChg>
      <pc:sldChg chg="addSp delSp modSp add mod ord setBg modNotesTx">
        <pc:chgData name="Hien Tran Thi" userId="ca72e589-4390-4e99-808f-21540b512fdc" providerId="ADAL" clId="{ABCDC4EF-FA78-6C4F-9DF8-B5FBC5F3EEF8}" dt="2023-11-17T08:57:51.681" v="1148" actId="20577"/>
        <pc:sldMkLst>
          <pc:docMk/>
          <pc:sldMk cId="42413954" sldId="264"/>
        </pc:sldMkLst>
        <pc:spChg chg="mod">
          <ac:chgData name="Hien Tran Thi" userId="ca72e589-4390-4e99-808f-21540b512fdc" providerId="ADAL" clId="{ABCDC4EF-FA78-6C4F-9DF8-B5FBC5F3EEF8}" dt="2023-10-24T12:52:13.758" v="968" actId="2711"/>
          <ac:spMkLst>
            <pc:docMk/>
            <pc:sldMk cId="42413954" sldId="264"/>
            <ac:spMk id="2" creationId="{3C44066E-E0B4-3C95-644A-75F490CBFB2E}"/>
          </ac:spMkLst>
        </pc:spChg>
        <pc:spChg chg="add del mod">
          <ac:chgData name="Hien Tran Thi" userId="ca72e589-4390-4e99-808f-21540b512fdc" providerId="ADAL" clId="{ABCDC4EF-FA78-6C4F-9DF8-B5FBC5F3EEF8}" dt="2023-10-24T12:51:51.032" v="967" actId="26606"/>
          <ac:spMkLst>
            <pc:docMk/>
            <pc:sldMk cId="42413954" sldId="264"/>
            <ac:spMk id="3" creationId="{B5FE17BF-D60F-D86A-3D04-3BE51B839D37}"/>
          </ac:spMkLst>
        </pc:spChg>
        <pc:spChg chg="add del">
          <ac:chgData name="Hien Tran Thi" userId="ca72e589-4390-4e99-808f-21540b512fdc" providerId="ADAL" clId="{ABCDC4EF-FA78-6C4F-9DF8-B5FBC5F3EEF8}" dt="2023-10-24T12:51:51.009" v="966" actId="26606"/>
          <ac:spMkLst>
            <pc:docMk/>
            <pc:sldMk cId="42413954" sldId="264"/>
            <ac:spMk id="9" creationId="{0C541B88-1AE9-40C3-AFD5-967787C1979F}"/>
          </ac:spMkLst>
        </pc:spChg>
        <pc:spChg chg="add del">
          <ac:chgData name="Hien Tran Thi" userId="ca72e589-4390-4e99-808f-21540b512fdc" providerId="ADAL" clId="{ABCDC4EF-FA78-6C4F-9DF8-B5FBC5F3EEF8}" dt="2023-10-24T12:51:51.009" v="966" actId="26606"/>
          <ac:spMkLst>
            <pc:docMk/>
            <pc:sldMk cId="42413954" sldId="264"/>
            <ac:spMk id="11" creationId="{E5F17139-31EE-46AC-B04F-DBBD852DD6CB}"/>
          </ac:spMkLst>
        </pc:spChg>
        <pc:spChg chg="add del">
          <ac:chgData name="Hien Tran Thi" userId="ca72e589-4390-4e99-808f-21540b512fdc" providerId="ADAL" clId="{ABCDC4EF-FA78-6C4F-9DF8-B5FBC5F3EEF8}" dt="2023-10-24T12:51:51.009" v="966" actId="26606"/>
          <ac:spMkLst>
            <pc:docMk/>
            <pc:sldMk cId="42413954" sldId="264"/>
            <ac:spMk id="17" creationId="{89D16701-DA76-4F72-BB63-E2C3FFBDFE0F}"/>
          </ac:spMkLst>
        </pc:spChg>
        <pc:spChg chg="add del">
          <ac:chgData name="Hien Tran Thi" userId="ca72e589-4390-4e99-808f-21540b512fdc" providerId="ADAL" clId="{ABCDC4EF-FA78-6C4F-9DF8-B5FBC5F3EEF8}" dt="2023-10-24T12:51:51.009" v="966" actId="26606"/>
          <ac:spMkLst>
            <pc:docMk/>
            <pc:sldMk cId="42413954" sldId="264"/>
            <ac:spMk id="19" creationId="{1CC28BE1-9DC6-43FE-9582-39F091098D77}"/>
          </ac:spMkLst>
        </pc:spChg>
        <pc:spChg chg="add mod">
          <ac:chgData name="Hien Tran Thi" userId="ca72e589-4390-4e99-808f-21540b512fdc" providerId="ADAL" clId="{ABCDC4EF-FA78-6C4F-9DF8-B5FBC5F3EEF8}" dt="2023-10-24T12:52:13.758" v="968" actId="2711"/>
          <ac:spMkLst>
            <pc:docMk/>
            <pc:sldMk cId="42413954" sldId="264"/>
            <ac:spMk id="36" creationId="{2E442304-DDBD-4F7B-8017-36BCC863FB40}"/>
          </ac:spMkLst>
        </pc:spChg>
        <pc:spChg chg="add mod">
          <ac:chgData name="Hien Tran Thi" userId="ca72e589-4390-4e99-808f-21540b512fdc" providerId="ADAL" clId="{ABCDC4EF-FA78-6C4F-9DF8-B5FBC5F3EEF8}" dt="2023-10-24T12:52:13.758" v="968" actId="2711"/>
          <ac:spMkLst>
            <pc:docMk/>
            <pc:sldMk cId="42413954" sldId="264"/>
            <ac:spMk id="37" creationId="{5E107275-3853-46FD-A241-DE4355A42675}"/>
          </ac:spMkLst>
        </pc:spChg>
        <pc:grpChg chg="add del">
          <ac:chgData name="Hien Tran Thi" userId="ca72e589-4390-4e99-808f-21540b512fdc" providerId="ADAL" clId="{ABCDC4EF-FA78-6C4F-9DF8-B5FBC5F3EEF8}" dt="2023-10-24T12:51:51.009" v="966" actId="26606"/>
          <ac:grpSpMkLst>
            <pc:docMk/>
            <pc:sldMk cId="42413954" sldId="264"/>
            <ac:grpSpMk id="13" creationId="{7CF625D3-71A3-4F30-A096-8EF334E959D0}"/>
          </ac:grpSpMkLst>
        </pc:grpChg>
        <pc:grpChg chg="add del">
          <ac:chgData name="Hien Tran Thi" userId="ca72e589-4390-4e99-808f-21540b512fdc" providerId="ADAL" clId="{ABCDC4EF-FA78-6C4F-9DF8-B5FBC5F3EEF8}" dt="2023-10-24T12:51:51.009" v="966" actId="26606"/>
          <ac:grpSpMkLst>
            <pc:docMk/>
            <pc:sldMk cId="42413954" sldId="264"/>
            <ac:grpSpMk id="21" creationId="{AF9AF3F3-CE0C-4125-BDD7-346487FA0B40}"/>
          </ac:grpSpMkLst>
        </pc:grpChg>
        <pc:graphicFrameChg chg="add del">
          <ac:chgData name="Hien Tran Thi" userId="ca72e589-4390-4e99-808f-21540b512fdc" providerId="ADAL" clId="{ABCDC4EF-FA78-6C4F-9DF8-B5FBC5F3EEF8}" dt="2023-10-24T12:51:51.009" v="966" actId="26606"/>
          <ac:graphicFrameMkLst>
            <pc:docMk/>
            <pc:sldMk cId="42413954" sldId="264"/>
            <ac:graphicFrameMk id="5" creationId="{C7C8BE38-AF4F-2DCB-22D4-00997211ECD2}"/>
          </ac:graphicFrameMkLst>
        </pc:graphicFrameChg>
        <pc:graphicFrameChg chg="add mod">
          <ac:chgData name="Hien Tran Thi" userId="ca72e589-4390-4e99-808f-21540b512fdc" providerId="ADAL" clId="{ABCDC4EF-FA78-6C4F-9DF8-B5FBC5F3EEF8}" dt="2023-10-24T12:52:13.758" v="968" actId="2711"/>
          <ac:graphicFrameMkLst>
            <pc:docMk/>
            <pc:sldMk cId="42413954" sldId="264"/>
            <ac:graphicFrameMk id="38" creationId="{ABF4C2A0-0745-7C20-1892-E8D676E17DFC}"/>
          </ac:graphicFrameMkLst>
        </pc:graphicFrameChg>
      </pc:sldChg>
      <pc:sldChg chg="addSp delSp modSp add mod setBg addAnim">
        <pc:chgData name="Hien Tran Thi" userId="ca72e589-4390-4e99-808f-21540b512fdc" providerId="ADAL" clId="{ABCDC4EF-FA78-6C4F-9DF8-B5FBC5F3EEF8}" dt="2023-10-24T12:27:28.843" v="929" actId="13926"/>
        <pc:sldMkLst>
          <pc:docMk/>
          <pc:sldMk cId="2912175576" sldId="265"/>
        </pc:sldMkLst>
        <pc:spChg chg="mod">
          <ac:chgData name="Hien Tran Thi" userId="ca72e589-4390-4e99-808f-21540b512fdc" providerId="ADAL" clId="{ABCDC4EF-FA78-6C4F-9DF8-B5FBC5F3EEF8}" dt="2023-10-24T12:27:16.428" v="927" actId="26606"/>
          <ac:spMkLst>
            <pc:docMk/>
            <pc:sldMk cId="2912175576" sldId="265"/>
            <ac:spMk id="2" creationId="{3C44066E-E0B4-3C95-644A-75F490CBFB2E}"/>
          </ac:spMkLst>
        </pc:spChg>
        <pc:spChg chg="del mod">
          <ac:chgData name="Hien Tran Thi" userId="ca72e589-4390-4e99-808f-21540b512fdc" providerId="ADAL" clId="{ABCDC4EF-FA78-6C4F-9DF8-B5FBC5F3EEF8}" dt="2023-10-24T10:42:01.381" v="609"/>
          <ac:spMkLst>
            <pc:docMk/>
            <pc:sldMk cId="2912175576" sldId="265"/>
            <ac:spMk id="3" creationId="{B5FE17BF-D60F-D86A-3D04-3BE51B839D37}"/>
          </ac:spMkLst>
        </pc:spChg>
        <pc:spChg chg="add mod">
          <ac:chgData name="Hien Tran Thi" userId="ca72e589-4390-4e99-808f-21540b512fdc" providerId="ADAL" clId="{ABCDC4EF-FA78-6C4F-9DF8-B5FBC5F3EEF8}" dt="2023-10-24T12:27:28.843" v="929" actId="13926"/>
          <ac:spMkLst>
            <pc:docMk/>
            <pc:sldMk cId="2912175576" sldId="265"/>
            <ac:spMk id="4" creationId="{746174C3-C9FB-47F0-6208-B898D7D9672B}"/>
          </ac:spMkLst>
        </pc:spChg>
        <pc:spChg chg="add del">
          <ac:chgData name="Hien Tran Thi" userId="ca72e589-4390-4e99-808f-21540b512fdc" providerId="ADAL" clId="{ABCDC4EF-FA78-6C4F-9DF8-B5FBC5F3EEF8}" dt="2023-10-24T12:27:16.416" v="926" actId="26606"/>
          <ac:spMkLst>
            <pc:docMk/>
            <pc:sldMk cId="2912175576" sldId="265"/>
            <ac:spMk id="9" creationId="{943CAA20-3569-4189-9E48-239A229A86CA}"/>
          </ac:spMkLst>
        </pc:spChg>
        <pc:spChg chg="add del">
          <ac:chgData name="Hien Tran Thi" userId="ca72e589-4390-4e99-808f-21540b512fdc" providerId="ADAL" clId="{ABCDC4EF-FA78-6C4F-9DF8-B5FBC5F3EEF8}" dt="2023-10-24T12:27:16.416" v="926" actId="26606"/>
          <ac:spMkLst>
            <pc:docMk/>
            <pc:sldMk cId="2912175576" sldId="265"/>
            <ac:spMk id="11" creationId="{DA542B6D-E775-4832-91DC-2D20F857813A}"/>
          </ac:spMkLst>
        </pc:spChg>
        <pc:spChg chg="add">
          <ac:chgData name="Hien Tran Thi" userId="ca72e589-4390-4e99-808f-21540b512fdc" providerId="ADAL" clId="{ABCDC4EF-FA78-6C4F-9DF8-B5FBC5F3EEF8}" dt="2023-10-24T12:27:16.428" v="927" actId="26606"/>
          <ac:spMkLst>
            <pc:docMk/>
            <pc:sldMk cId="2912175576" sldId="265"/>
            <ac:spMk id="18" creationId="{54A6836E-C603-43CB-9DA7-89D8E3FA3838}"/>
          </ac:spMkLst>
        </pc:spChg>
        <pc:spChg chg="add">
          <ac:chgData name="Hien Tran Thi" userId="ca72e589-4390-4e99-808f-21540b512fdc" providerId="ADAL" clId="{ABCDC4EF-FA78-6C4F-9DF8-B5FBC5F3EEF8}" dt="2023-10-24T12:27:16.428" v="927" actId="26606"/>
          <ac:spMkLst>
            <pc:docMk/>
            <pc:sldMk cId="2912175576" sldId="265"/>
            <ac:spMk id="24" creationId="{296007DD-F9BF-4F0F-B8C6-C514B2841971}"/>
          </ac:spMkLst>
        </pc:spChg>
        <pc:grpChg chg="add">
          <ac:chgData name="Hien Tran Thi" userId="ca72e589-4390-4e99-808f-21540b512fdc" providerId="ADAL" clId="{ABCDC4EF-FA78-6C4F-9DF8-B5FBC5F3EEF8}" dt="2023-10-24T12:27:16.428" v="927" actId="26606"/>
          <ac:grpSpMkLst>
            <pc:docMk/>
            <pc:sldMk cId="2912175576" sldId="265"/>
            <ac:grpSpMk id="13" creationId="{8A0FAFCA-5C96-453B-83B7-A9AEF7F18960}"/>
          </ac:grpSpMkLst>
        </pc:grpChg>
        <pc:grpChg chg="add">
          <ac:chgData name="Hien Tran Thi" userId="ca72e589-4390-4e99-808f-21540b512fdc" providerId="ADAL" clId="{ABCDC4EF-FA78-6C4F-9DF8-B5FBC5F3EEF8}" dt="2023-10-24T12:27:16.428" v="927" actId="26606"/>
          <ac:grpSpMkLst>
            <pc:docMk/>
            <pc:sldMk cId="2912175576" sldId="265"/>
            <ac:grpSpMk id="19" creationId="{CD0398DD-AD75-4E2B-A3C6-35073082A8B4}"/>
          </ac:grpSpMkLst>
        </pc:grpChg>
        <pc:picChg chg="add del mod">
          <ac:chgData name="Hien Tran Thi" userId="ca72e589-4390-4e99-808f-21540b512fdc" providerId="ADAL" clId="{ABCDC4EF-FA78-6C4F-9DF8-B5FBC5F3EEF8}" dt="2023-10-24T10:43:42.416" v="610" actId="478"/>
          <ac:picMkLst>
            <pc:docMk/>
            <pc:sldMk cId="2912175576" sldId="265"/>
            <ac:picMk id="3074" creationId="{A93C03A3-2BE9-06CF-0D4E-48B6699DA208}"/>
          </ac:picMkLst>
        </pc:picChg>
      </pc:sldChg>
      <pc:sldChg chg="modSp add del mod">
        <pc:chgData name="Hien Tran Thi" userId="ca72e589-4390-4e99-808f-21540b512fdc" providerId="ADAL" clId="{ABCDC4EF-FA78-6C4F-9DF8-B5FBC5F3EEF8}" dt="2023-10-24T12:28:00.925" v="930" actId="2696"/>
        <pc:sldMkLst>
          <pc:docMk/>
          <pc:sldMk cId="4241911311" sldId="266"/>
        </pc:sldMkLst>
        <pc:spChg chg="mod">
          <ac:chgData name="Hien Tran Thi" userId="ca72e589-4390-4e99-808f-21540b512fdc" providerId="ADAL" clId="{ABCDC4EF-FA78-6C4F-9DF8-B5FBC5F3EEF8}" dt="2023-10-24T10:07:48.624" v="559" actId="20577"/>
          <ac:spMkLst>
            <pc:docMk/>
            <pc:sldMk cId="4241911311" sldId="266"/>
            <ac:spMk id="2" creationId="{3C44066E-E0B4-3C95-644A-75F490CBFB2E}"/>
          </ac:spMkLst>
        </pc:spChg>
      </pc:sldChg>
      <pc:sldChg chg="modSp add mod">
        <pc:chgData name="Hien Tran Thi" userId="ca72e589-4390-4e99-808f-21540b512fdc" providerId="ADAL" clId="{ABCDC4EF-FA78-6C4F-9DF8-B5FBC5F3EEF8}" dt="2023-10-24T13:15:20.091" v="1087" actId="20577"/>
        <pc:sldMkLst>
          <pc:docMk/>
          <pc:sldMk cId="914392749" sldId="267"/>
        </pc:sldMkLst>
        <pc:spChg chg="mod">
          <ac:chgData name="Hien Tran Thi" userId="ca72e589-4390-4e99-808f-21540b512fdc" providerId="ADAL" clId="{ABCDC4EF-FA78-6C4F-9DF8-B5FBC5F3EEF8}" dt="2023-10-24T12:59:10.669" v="972" actId="207"/>
          <ac:spMkLst>
            <pc:docMk/>
            <pc:sldMk cId="914392749" sldId="267"/>
            <ac:spMk id="2" creationId="{3C44066E-E0B4-3C95-644A-75F490CBFB2E}"/>
          </ac:spMkLst>
        </pc:spChg>
        <pc:spChg chg="mod">
          <ac:chgData name="Hien Tran Thi" userId="ca72e589-4390-4e99-808f-21540b512fdc" providerId="ADAL" clId="{ABCDC4EF-FA78-6C4F-9DF8-B5FBC5F3EEF8}" dt="2023-10-24T13:15:20.091" v="1087" actId="20577"/>
          <ac:spMkLst>
            <pc:docMk/>
            <pc:sldMk cId="914392749" sldId="267"/>
            <ac:spMk id="3" creationId="{B5FE17BF-D60F-D86A-3D04-3BE51B839D37}"/>
          </ac:spMkLst>
        </pc:spChg>
      </pc:sldChg>
      <pc:sldChg chg="addSp delSp modSp add mod modNotesTx">
        <pc:chgData name="Hien Tran Thi" userId="ca72e589-4390-4e99-808f-21540b512fdc" providerId="ADAL" clId="{ABCDC4EF-FA78-6C4F-9DF8-B5FBC5F3EEF8}" dt="2023-11-17T08:57:41.059" v="1145" actId="20577"/>
        <pc:sldMkLst>
          <pc:docMk/>
          <pc:sldMk cId="3993590479" sldId="268"/>
        </pc:sldMkLst>
        <pc:spChg chg="mod">
          <ac:chgData name="Hien Tran Thi" userId="ca72e589-4390-4e99-808f-21540b512fdc" providerId="ADAL" clId="{ABCDC4EF-FA78-6C4F-9DF8-B5FBC5F3EEF8}" dt="2023-10-24T10:18:17.501" v="576" actId="14100"/>
          <ac:spMkLst>
            <pc:docMk/>
            <pc:sldMk cId="3993590479" sldId="268"/>
            <ac:spMk id="2" creationId="{3C44066E-E0B4-3C95-644A-75F490CBFB2E}"/>
          </ac:spMkLst>
        </pc:spChg>
        <pc:spChg chg="del mod">
          <ac:chgData name="Hien Tran Thi" userId="ca72e589-4390-4e99-808f-21540b512fdc" providerId="ADAL" clId="{ABCDC4EF-FA78-6C4F-9DF8-B5FBC5F3EEF8}" dt="2023-10-24T10:19:13.327" v="578"/>
          <ac:spMkLst>
            <pc:docMk/>
            <pc:sldMk cId="3993590479" sldId="268"/>
            <ac:spMk id="3" creationId="{B5FE17BF-D60F-D86A-3D04-3BE51B839D37}"/>
          </ac:spMkLst>
        </pc:spChg>
        <pc:spChg chg="add del mod">
          <ac:chgData name="Hien Tran Thi" userId="ca72e589-4390-4e99-808f-21540b512fdc" providerId="ADAL" clId="{ABCDC4EF-FA78-6C4F-9DF8-B5FBC5F3EEF8}" dt="2023-10-24T10:19:43.823" v="581" actId="478"/>
          <ac:spMkLst>
            <pc:docMk/>
            <pc:sldMk cId="3993590479" sldId="268"/>
            <ac:spMk id="4" creationId="{C45B39FE-D38A-81BA-3289-4A8D3BC6BE77}"/>
          </ac:spMkLst>
        </pc:spChg>
        <pc:picChg chg="add del mod">
          <ac:chgData name="Hien Tran Thi" userId="ca72e589-4390-4e99-808f-21540b512fdc" providerId="ADAL" clId="{ABCDC4EF-FA78-6C4F-9DF8-B5FBC5F3EEF8}" dt="2023-10-24T10:19:20.042" v="580" actId="478"/>
          <ac:picMkLst>
            <pc:docMk/>
            <pc:sldMk cId="3993590479" sldId="268"/>
            <ac:picMk id="1026" creationId="{40339781-9B01-04E9-2BCC-F6DDB519E1AF}"/>
          </ac:picMkLst>
        </pc:picChg>
        <pc:picChg chg="add mod">
          <ac:chgData name="Hien Tran Thi" userId="ca72e589-4390-4e99-808f-21540b512fdc" providerId="ADAL" clId="{ABCDC4EF-FA78-6C4F-9DF8-B5FBC5F3EEF8}" dt="2023-10-24T10:19:52.512" v="584" actId="14100"/>
          <ac:picMkLst>
            <pc:docMk/>
            <pc:sldMk cId="3993590479" sldId="268"/>
            <ac:picMk id="1028" creationId="{43066E20-ED4B-4F11-42F9-6D615C5A0F16}"/>
          </ac:picMkLst>
        </pc:picChg>
      </pc:sldChg>
      <pc:sldChg chg="modSp add del mod">
        <pc:chgData name="Hien Tran Thi" userId="ca72e589-4390-4e99-808f-21540b512fdc" providerId="ADAL" clId="{ABCDC4EF-FA78-6C4F-9DF8-B5FBC5F3EEF8}" dt="2023-10-24T11:44:44.675" v="769" actId="2696"/>
        <pc:sldMkLst>
          <pc:docMk/>
          <pc:sldMk cId="1897483478" sldId="269"/>
        </pc:sldMkLst>
        <pc:spChg chg="mod">
          <ac:chgData name="Hien Tran Thi" userId="ca72e589-4390-4e99-808f-21540b512fdc" providerId="ADAL" clId="{ABCDC4EF-FA78-6C4F-9DF8-B5FBC5F3EEF8}" dt="2023-10-24T11:11:43.821" v="653" actId="20577"/>
          <ac:spMkLst>
            <pc:docMk/>
            <pc:sldMk cId="1897483478" sldId="269"/>
            <ac:spMk id="3" creationId="{B5FE17BF-D60F-D86A-3D04-3BE51B839D37}"/>
          </ac:spMkLst>
        </pc:spChg>
      </pc:sldChg>
      <pc:sldChg chg="addSp delSp modSp add del mod modNotesTx">
        <pc:chgData name="Hien Tran Thi" userId="ca72e589-4390-4e99-808f-21540b512fdc" providerId="ADAL" clId="{ABCDC4EF-FA78-6C4F-9DF8-B5FBC5F3EEF8}" dt="2023-11-17T08:57:58.686" v="1150" actId="20577"/>
        <pc:sldMkLst>
          <pc:docMk/>
          <pc:sldMk cId="2620581969" sldId="270"/>
        </pc:sldMkLst>
        <pc:spChg chg="mod">
          <ac:chgData name="Hien Tran Thi" userId="ca72e589-4390-4e99-808f-21540b512fdc" providerId="ADAL" clId="{ABCDC4EF-FA78-6C4F-9DF8-B5FBC5F3EEF8}" dt="2023-10-24T11:21:00.514" v="672" actId="20577"/>
          <ac:spMkLst>
            <pc:docMk/>
            <pc:sldMk cId="2620581969" sldId="270"/>
            <ac:spMk id="3" creationId="{B5FE17BF-D60F-D86A-3D04-3BE51B839D37}"/>
          </ac:spMkLst>
        </pc:spChg>
        <pc:spChg chg="add mod">
          <ac:chgData name="Hien Tran Thi" userId="ca72e589-4390-4e99-808f-21540b512fdc" providerId="ADAL" clId="{ABCDC4EF-FA78-6C4F-9DF8-B5FBC5F3EEF8}" dt="2023-10-24T11:22:44.699" v="686" actId="2711"/>
          <ac:spMkLst>
            <pc:docMk/>
            <pc:sldMk cId="2620581969" sldId="270"/>
            <ac:spMk id="5" creationId="{D9FD3AFA-F569-50F6-1928-0FE8F9D2570D}"/>
          </ac:spMkLst>
        </pc:spChg>
        <pc:picChg chg="add del">
          <ac:chgData name="Hien Tran Thi" userId="ca72e589-4390-4e99-808f-21540b512fdc" providerId="ADAL" clId="{ABCDC4EF-FA78-6C4F-9DF8-B5FBC5F3EEF8}" dt="2023-10-24T11:21:55.900" v="677" actId="478"/>
          <ac:picMkLst>
            <pc:docMk/>
            <pc:sldMk cId="2620581969" sldId="270"/>
            <ac:picMk id="5122" creationId="{170A01A4-30DF-A4F2-ECC8-8CF36ED7DB14}"/>
          </ac:picMkLst>
        </pc:picChg>
        <pc:picChg chg="add mod">
          <ac:chgData name="Hien Tran Thi" userId="ca72e589-4390-4e99-808f-21540b512fdc" providerId="ADAL" clId="{ABCDC4EF-FA78-6C4F-9DF8-B5FBC5F3EEF8}" dt="2023-10-24T11:22:53.745" v="687" actId="1076"/>
          <ac:picMkLst>
            <pc:docMk/>
            <pc:sldMk cId="2620581969" sldId="270"/>
            <ac:picMk id="5124" creationId="{96DEB0D9-3809-FB77-962C-B8073783F3AB}"/>
          </ac:picMkLst>
        </pc:picChg>
      </pc:sldChg>
      <pc:sldChg chg="addSp delSp modSp add del mod addCm modNotesTx">
        <pc:chgData name="Hien Tran Thi" userId="ca72e589-4390-4e99-808f-21540b512fdc" providerId="ADAL" clId="{ABCDC4EF-FA78-6C4F-9DF8-B5FBC5F3EEF8}" dt="2023-11-17T08:58:03.089" v="1152" actId="20577"/>
        <pc:sldMkLst>
          <pc:docMk/>
          <pc:sldMk cId="3269477764" sldId="271"/>
        </pc:sldMkLst>
        <pc:spChg chg="mod">
          <ac:chgData name="Hien Tran Thi" userId="ca72e589-4390-4e99-808f-21540b512fdc" providerId="ADAL" clId="{ABCDC4EF-FA78-6C4F-9DF8-B5FBC5F3EEF8}" dt="2023-10-24T13:08:24.628" v="1026" actId="207"/>
          <ac:spMkLst>
            <pc:docMk/>
            <pc:sldMk cId="3269477764" sldId="271"/>
            <ac:spMk id="2" creationId="{3C44066E-E0B4-3C95-644A-75F490CBFB2E}"/>
          </ac:spMkLst>
        </pc:spChg>
        <pc:spChg chg="mod">
          <ac:chgData name="Hien Tran Thi" userId="ca72e589-4390-4e99-808f-21540b512fdc" providerId="ADAL" clId="{ABCDC4EF-FA78-6C4F-9DF8-B5FBC5F3EEF8}" dt="2023-10-24T11:30:59.185" v="708" actId="20577"/>
          <ac:spMkLst>
            <pc:docMk/>
            <pc:sldMk cId="3269477764" sldId="271"/>
            <ac:spMk id="3" creationId="{B5FE17BF-D60F-D86A-3D04-3BE51B839D37}"/>
          </ac:spMkLst>
        </pc:spChg>
        <pc:spChg chg="add del mod">
          <ac:chgData name="Hien Tran Thi" userId="ca72e589-4390-4e99-808f-21540b512fdc" providerId="ADAL" clId="{ABCDC4EF-FA78-6C4F-9DF8-B5FBC5F3EEF8}" dt="2023-10-24T13:08:31.738" v="1027" actId="478"/>
          <ac:spMkLst>
            <pc:docMk/>
            <pc:sldMk cId="3269477764" sldId="271"/>
            <ac:spMk id="4" creationId="{483A5AF1-5C52-323B-144D-F4ED05B97A8C}"/>
          </ac:spMkLst>
        </pc:spChg>
        <pc:spChg chg="add mod">
          <ac:chgData name="Hien Tran Thi" userId="ca72e589-4390-4e99-808f-21540b512fdc" providerId="ADAL" clId="{ABCDC4EF-FA78-6C4F-9DF8-B5FBC5F3EEF8}" dt="2023-10-24T11:34:59.671" v="743" actId="1076"/>
          <ac:spMkLst>
            <pc:docMk/>
            <pc:sldMk cId="3269477764" sldId="271"/>
            <ac:spMk id="5" creationId="{02984D9D-9CE9-0EB3-26E6-87CE5F785113}"/>
          </ac:spMkLst>
        </pc:spChg>
        <pc:spChg chg="add del mod">
          <ac:chgData name="Hien Tran Thi" userId="ca72e589-4390-4e99-808f-21540b512fdc" providerId="ADAL" clId="{ABCDC4EF-FA78-6C4F-9DF8-B5FBC5F3EEF8}" dt="2023-10-24T13:08:49.780" v="1029" actId="478"/>
          <ac:spMkLst>
            <pc:docMk/>
            <pc:sldMk cId="3269477764" sldId="271"/>
            <ac:spMk id="6" creationId="{CD05ECD8-059A-1AE4-E470-9C86F740B2A3}"/>
          </ac:spMkLst>
        </pc:spChg>
        <pc:picChg chg="add mod">
          <ac:chgData name="Hien Tran Thi" userId="ca72e589-4390-4e99-808f-21540b512fdc" providerId="ADAL" clId="{ABCDC4EF-FA78-6C4F-9DF8-B5FBC5F3EEF8}" dt="2023-10-24T13:09:00.872" v="1031" actId="1076"/>
          <ac:picMkLst>
            <pc:docMk/>
            <pc:sldMk cId="3269477764" sldId="271"/>
            <ac:picMk id="6146" creationId="{1B615E81-AD23-4CCF-38F4-C14215B5595F}"/>
          </ac:picMkLst>
        </pc:picChg>
        <pc:extLst>
          <p:ext xmlns:p="http://schemas.openxmlformats.org/presentationml/2006/main" uri="{D6D511B9-2390-475A-947B-AFAB55BFBCF1}">
            <pc226:cmChg xmlns:pc226="http://schemas.microsoft.com/office/powerpoint/2022/06/main/command" chg="add">
              <pc226:chgData name="Hien Tran Thi" userId="ca72e589-4390-4e99-808f-21540b512fdc" providerId="ADAL" clId="{ABCDC4EF-FA78-6C4F-9DF8-B5FBC5F3EEF8}" dt="2023-10-24T11:35:48.599" v="744"/>
              <pc2:cmMkLst xmlns:pc2="http://schemas.microsoft.com/office/powerpoint/2019/9/main/command">
                <pc:docMk/>
                <pc:sldMk cId="3269477764" sldId="271"/>
                <pc2:cmMk id="{A60311C8-788F-954E-ACC1-4C2D7EC2E011}"/>
              </pc2:cmMkLst>
            </pc226:cmChg>
          </p:ext>
        </pc:extLst>
      </pc:sldChg>
      <pc:sldChg chg="addSp delSp modSp add mod setBg modNotesTx">
        <pc:chgData name="Hien Tran Thi" userId="ca72e589-4390-4e99-808f-21540b512fdc" providerId="ADAL" clId="{ABCDC4EF-FA78-6C4F-9DF8-B5FBC5F3EEF8}" dt="2023-10-24T13:14:37.937" v="1073" actId="20577"/>
        <pc:sldMkLst>
          <pc:docMk/>
          <pc:sldMk cId="664058811" sldId="272"/>
        </pc:sldMkLst>
        <pc:spChg chg="mod">
          <ac:chgData name="Hien Tran Thi" userId="ca72e589-4390-4e99-808f-21540b512fdc" providerId="ADAL" clId="{ABCDC4EF-FA78-6C4F-9DF8-B5FBC5F3EEF8}" dt="2023-10-24T12:31:55.889" v="942" actId="1076"/>
          <ac:spMkLst>
            <pc:docMk/>
            <pc:sldMk cId="664058811" sldId="272"/>
            <ac:spMk id="2" creationId="{3C44066E-E0B4-3C95-644A-75F490CBFB2E}"/>
          </ac:spMkLst>
        </pc:spChg>
        <pc:spChg chg="del">
          <ac:chgData name="Hien Tran Thi" userId="ca72e589-4390-4e99-808f-21540b512fdc" providerId="ADAL" clId="{ABCDC4EF-FA78-6C4F-9DF8-B5FBC5F3EEF8}" dt="2023-10-24T12:25:59.868" v="918" actId="478"/>
          <ac:spMkLst>
            <pc:docMk/>
            <pc:sldMk cId="664058811" sldId="272"/>
            <ac:spMk id="4" creationId="{746174C3-C9FB-47F0-6208-B898D7D9672B}"/>
          </ac:spMkLst>
        </pc:spChg>
        <pc:spChg chg="add del mod">
          <ac:chgData name="Hien Tran Thi" userId="ca72e589-4390-4e99-808f-21540b512fdc" providerId="ADAL" clId="{ABCDC4EF-FA78-6C4F-9DF8-B5FBC5F3EEF8}" dt="2023-10-24T12:30:51.879" v="931"/>
          <ac:spMkLst>
            <pc:docMk/>
            <pc:sldMk cId="664058811" sldId="272"/>
            <ac:spMk id="5" creationId="{5208793E-BC9F-2B0E-4D68-2FABC25FB976}"/>
          </ac:spMkLst>
        </pc:spChg>
        <pc:spChg chg="add">
          <ac:chgData name="Hien Tran Thi" userId="ca72e589-4390-4e99-808f-21540b512fdc" providerId="ADAL" clId="{ABCDC4EF-FA78-6C4F-9DF8-B5FBC5F3EEF8}" dt="2023-10-24T12:30:57.793" v="932" actId="26606"/>
          <ac:spMkLst>
            <pc:docMk/>
            <pc:sldMk cId="664058811" sldId="272"/>
            <ac:spMk id="7175" creationId="{6753252F-4873-4F63-801D-CC719279A7D5}"/>
          </ac:spMkLst>
        </pc:spChg>
        <pc:spChg chg="add">
          <ac:chgData name="Hien Tran Thi" userId="ca72e589-4390-4e99-808f-21540b512fdc" providerId="ADAL" clId="{ABCDC4EF-FA78-6C4F-9DF8-B5FBC5F3EEF8}" dt="2023-10-24T12:30:57.793" v="932" actId="26606"/>
          <ac:spMkLst>
            <pc:docMk/>
            <pc:sldMk cId="664058811" sldId="272"/>
            <ac:spMk id="7177" creationId="{047C8CCB-F95D-4249-92DD-651249D3535A}"/>
          </ac:spMkLst>
        </pc:spChg>
        <pc:picChg chg="add mod">
          <ac:chgData name="Hien Tran Thi" userId="ca72e589-4390-4e99-808f-21540b512fdc" providerId="ADAL" clId="{ABCDC4EF-FA78-6C4F-9DF8-B5FBC5F3EEF8}" dt="2023-10-24T12:31:03.991" v="934" actId="14100"/>
          <ac:picMkLst>
            <pc:docMk/>
            <pc:sldMk cId="664058811" sldId="272"/>
            <ac:picMk id="7170" creationId="{485D3BD6-504A-BCC2-D49D-700CAF368A4F}"/>
          </ac:picMkLst>
        </pc:picChg>
      </pc:sldChg>
      <pc:sldChg chg="addSp delSp modSp new mod ord setBg">
        <pc:chgData name="Hien Tran Thi" userId="ca72e589-4390-4e99-808f-21540b512fdc" providerId="ADAL" clId="{ABCDC4EF-FA78-6C4F-9DF8-B5FBC5F3EEF8}" dt="2023-11-13T11:37:39.290" v="1126" actId="20578"/>
        <pc:sldMkLst>
          <pc:docMk/>
          <pc:sldMk cId="2043011784" sldId="273"/>
        </pc:sldMkLst>
        <pc:spChg chg="mod">
          <ac:chgData name="Hien Tran Thi" userId="ca72e589-4390-4e99-808f-21540b512fdc" providerId="ADAL" clId="{ABCDC4EF-FA78-6C4F-9DF8-B5FBC5F3EEF8}" dt="2023-10-24T13:12:14.426" v="1069" actId="26606"/>
          <ac:spMkLst>
            <pc:docMk/>
            <pc:sldMk cId="2043011784" sldId="273"/>
            <ac:spMk id="2" creationId="{BD53FBCE-D342-FB56-1CE2-1BC50C0AC32E}"/>
          </ac:spMkLst>
        </pc:spChg>
        <pc:spChg chg="del mod">
          <ac:chgData name="Hien Tran Thi" userId="ca72e589-4390-4e99-808f-21540b512fdc" providerId="ADAL" clId="{ABCDC4EF-FA78-6C4F-9DF8-B5FBC5F3EEF8}" dt="2023-10-24T13:11:34.686" v="1040" actId="478"/>
          <ac:spMkLst>
            <pc:docMk/>
            <pc:sldMk cId="2043011784" sldId="273"/>
            <ac:spMk id="3" creationId="{FA534E40-7F1E-2AFC-4450-4E70F9F1D1AE}"/>
          </ac:spMkLst>
        </pc:spChg>
        <pc:spChg chg="add">
          <ac:chgData name="Hien Tran Thi" userId="ca72e589-4390-4e99-808f-21540b512fdc" providerId="ADAL" clId="{ABCDC4EF-FA78-6C4F-9DF8-B5FBC5F3EEF8}" dt="2023-10-24T13:12:14.426" v="1069" actId="26606"/>
          <ac:spMkLst>
            <pc:docMk/>
            <pc:sldMk cId="2043011784" sldId="273"/>
            <ac:spMk id="7" creationId="{A8DB9CD9-59B1-4D73-BC4C-98796A48EF9B}"/>
          </ac:spMkLst>
        </pc:spChg>
        <pc:spChg chg="add">
          <ac:chgData name="Hien Tran Thi" userId="ca72e589-4390-4e99-808f-21540b512fdc" providerId="ADAL" clId="{ABCDC4EF-FA78-6C4F-9DF8-B5FBC5F3EEF8}" dt="2023-10-24T13:12:14.426" v="1069" actId="26606"/>
          <ac:spMkLst>
            <pc:docMk/>
            <pc:sldMk cId="2043011784" sldId="273"/>
            <ac:spMk id="9" creationId="{8874A6A9-41FF-4E33-AFA8-F9F81436A59E}"/>
          </ac:spMkLst>
        </pc:spChg>
        <pc:grpChg chg="add">
          <ac:chgData name="Hien Tran Thi" userId="ca72e589-4390-4e99-808f-21540b512fdc" providerId="ADAL" clId="{ABCDC4EF-FA78-6C4F-9DF8-B5FBC5F3EEF8}" dt="2023-10-24T13:12:14.426" v="1069" actId="26606"/>
          <ac:grpSpMkLst>
            <pc:docMk/>
            <pc:sldMk cId="2043011784" sldId="273"/>
            <ac:grpSpMk id="11" creationId="{721D730E-1F97-4071-B143-B05E6D2599BC}"/>
          </ac:grpSpMkLst>
        </pc:grpChg>
      </pc:sldChg>
      <pc:sldChg chg="modNotesTx">
        <pc:chgData name="Hien Tran Thi" userId="ca72e589-4390-4e99-808f-21540b512fdc" providerId="ADAL" clId="{ABCDC4EF-FA78-6C4F-9DF8-B5FBC5F3EEF8}" dt="2023-11-13T12:40:33.552" v="1144"/>
        <pc:sldMkLst>
          <pc:docMk/>
          <pc:sldMk cId="1164378800" sldId="274"/>
        </pc:sldMkLst>
      </pc:sldChg>
      <pc:sldChg chg="modNotesTx">
        <pc:chgData name="Hien Tran Thi" userId="ca72e589-4390-4e99-808f-21540b512fdc" providerId="ADAL" clId="{ABCDC4EF-FA78-6C4F-9DF8-B5FBC5F3EEF8}" dt="2023-11-17T08:58:08.131" v="1153" actId="20577"/>
        <pc:sldMkLst>
          <pc:docMk/>
          <pc:sldMk cId="3010170244" sldId="275"/>
        </pc:sldMkLst>
      </pc:sldChg>
      <pc:sldChg chg="modNotesTx">
        <pc:chgData name="Hien Tran Thi" userId="ca72e589-4390-4e99-808f-21540b512fdc" providerId="ADAL" clId="{ABCDC4EF-FA78-6C4F-9DF8-B5FBC5F3EEF8}" dt="2023-11-17T08:58:11.517" v="1154" actId="20577"/>
        <pc:sldMkLst>
          <pc:docMk/>
          <pc:sldMk cId="2831263688" sldId="276"/>
        </pc:sldMkLst>
      </pc:sldChg>
    </pc:docChg>
  </pc:docChgLst>
  <pc:docChgLst>
    <pc:chgData name="Tran Thi Hien" userId="ca72e589-4390-4e99-808f-21540b512fdc" providerId="ADAL" clId="{ABCDC4EF-FA78-6C4F-9DF8-B5FBC5F3EEF8}"/>
    <pc:docChg chg="custSel addSld delSld modSld sldOrd">
      <pc:chgData name="Tran Thi Hien" userId="ca72e589-4390-4e99-808f-21540b512fdc" providerId="ADAL" clId="{ABCDC4EF-FA78-6C4F-9DF8-B5FBC5F3EEF8}" dt="2023-11-16T16:27:51.964" v="163" actId="2696"/>
      <pc:docMkLst>
        <pc:docMk/>
      </pc:docMkLst>
      <pc:sldChg chg="modSp">
        <pc:chgData name="Tran Thi Hien" userId="ca72e589-4390-4e99-808f-21540b512fdc" providerId="ADAL" clId="{ABCDC4EF-FA78-6C4F-9DF8-B5FBC5F3EEF8}" dt="2023-10-24T13:30:38.660" v="7" actId="13926"/>
        <pc:sldMkLst>
          <pc:docMk/>
          <pc:sldMk cId="2450813718" sldId="257"/>
        </pc:sldMkLst>
        <pc:spChg chg="mod">
          <ac:chgData name="Tran Thi Hien" userId="ca72e589-4390-4e99-808f-21540b512fdc" providerId="ADAL" clId="{ABCDC4EF-FA78-6C4F-9DF8-B5FBC5F3EEF8}" dt="2023-10-24T13:30:38.660" v="7" actId="13926"/>
          <ac:spMkLst>
            <pc:docMk/>
            <pc:sldMk cId="2450813718" sldId="257"/>
            <ac:spMk id="5" creationId="{5D99E812-A83C-0EB9-FF48-E4D2670B717F}"/>
          </ac:spMkLst>
        </pc:spChg>
      </pc:sldChg>
      <pc:sldChg chg="modSp mod">
        <pc:chgData name="Tran Thi Hien" userId="ca72e589-4390-4e99-808f-21540b512fdc" providerId="ADAL" clId="{ABCDC4EF-FA78-6C4F-9DF8-B5FBC5F3EEF8}" dt="2023-10-24T14:39:24.809" v="17" actId="20577"/>
        <pc:sldMkLst>
          <pc:docMk/>
          <pc:sldMk cId="3183159619" sldId="261"/>
        </pc:sldMkLst>
        <pc:spChg chg="mod">
          <ac:chgData name="Tran Thi Hien" userId="ca72e589-4390-4e99-808f-21540b512fdc" providerId="ADAL" clId="{ABCDC4EF-FA78-6C4F-9DF8-B5FBC5F3EEF8}" dt="2023-10-24T14:39:24.809" v="17" actId="20577"/>
          <ac:spMkLst>
            <pc:docMk/>
            <pc:sldMk cId="3183159619" sldId="261"/>
            <ac:spMk id="7" creationId="{B5FE17BF-D60F-D86A-3D04-3BE51B839D37}"/>
          </ac:spMkLst>
        </pc:spChg>
      </pc:sldChg>
      <pc:sldChg chg="addSp modSp mod modAnim">
        <pc:chgData name="Tran Thi Hien" userId="ca72e589-4390-4e99-808f-21540b512fdc" providerId="ADAL" clId="{ABCDC4EF-FA78-6C4F-9DF8-B5FBC5F3EEF8}" dt="2023-10-24T13:29:32.706" v="6" actId="1076"/>
        <pc:sldMkLst>
          <pc:docMk/>
          <pc:sldMk cId="1952028708" sldId="263"/>
        </pc:sldMkLst>
        <pc:spChg chg="mod">
          <ac:chgData name="Tran Thi Hien" userId="ca72e589-4390-4e99-808f-21540b512fdc" providerId="ADAL" clId="{ABCDC4EF-FA78-6C4F-9DF8-B5FBC5F3EEF8}" dt="2023-10-24T13:29:32.706" v="6" actId="1076"/>
          <ac:spMkLst>
            <pc:docMk/>
            <pc:sldMk cId="1952028708" sldId="263"/>
            <ac:spMk id="3" creationId="{B5FE17BF-D60F-D86A-3D04-3BE51B839D37}"/>
          </ac:spMkLst>
        </pc:spChg>
        <pc:picChg chg="add mod">
          <ac:chgData name="Tran Thi Hien" userId="ca72e589-4390-4e99-808f-21540b512fdc" providerId="ADAL" clId="{ABCDC4EF-FA78-6C4F-9DF8-B5FBC5F3EEF8}" dt="2023-10-24T13:29:26.637" v="5" actId="1076"/>
          <ac:picMkLst>
            <pc:docMk/>
            <pc:sldMk cId="1952028708" sldId="263"/>
            <ac:picMk id="4" creationId="{0294350B-00DE-8BD5-5F0C-CEC6A983A1DC}"/>
          </ac:picMkLst>
        </pc:picChg>
      </pc:sldChg>
      <pc:sldChg chg="modSp mod">
        <pc:chgData name="Tran Thi Hien" userId="ca72e589-4390-4e99-808f-21540b512fdc" providerId="ADAL" clId="{ABCDC4EF-FA78-6C4F-9DF8-B5FBC5F3EEF8}" dt="2023-10-24T14:38:45.299" v="16"/>
        <pc:sldMkLst>
          <pc:docMk/>
          <pc:sldMk cId="2912175576" sldId="265"/>
        </pc:sldMkLst>
        <pc:spChg chg="mod">
          <ac:chgData name="Tran Thi Hien" userId="ca72e589-4390-4e99-808f-21540b512fdc" providerId="ADAL" clId="{ABCDC4EF-FA78-6C4F-9DF8-B5FBC5F3EEF8}" dt="2023-10-24T14:38:45.299" v="16"/>
          <ac:spMkLst>
            <pc:docMk/>
            <pc:sldMk cId="2912175576" sldId="265"/>
            <ac:spMk id="4" creationId="{746174C3-C9FB-47F0-6208-B898D7D9672B}"/>
          </ac:spMkLst>
        </pc:spChg>
      </pc:sldChg>
      <pc:sldChg chg="del">
        <pc:chgData name="Tran Thi Hien" userId="ca72e589-4390-4e99-808f-21540b512fdc" providerId="ADAL" clId="{ABCDC4EF-FA78-6C4F-9DF8-B5FBC5F3EEF8}" dt="2023-10-24T15:08:12.750" v="28" actId="2696"/>
        <pc:sldMkLst>
          <pc:docMk/>
          <pc:sldMk cId="664058811" sldId="272"/>
        </pc:sldMkLst>
      </pc:sldChg>
      <pc:sldChg chg="addSp delSp modSp new mod ord modNotesTx">
        <pc:chgData name="Tran Thi Hien" userId="ca72e589-4390-4e99-808f-21540b512fdc" providerId="ADAL" clId="{ABCDC4EF-FA78-6C4F-9DF8-B5FBC5F3EEF8}" dt="2023-11-16T09:54:55.971" v="78" actId="20578"/>
        <pc:sldMkLst>
          <pc:docMk/>
          <pc:sldMk cId="1164378800" sldId="274"/>
        </pc:sldMkLst>
        <pc:spChg chg="del">
          <ac:chgData name="Tran Thi Hien" userId="ca72e589-4390-4e99-808f-21540b512fdc" providerId="ADAL" clId="{ABCDC4EF-FA78-6C4F-9DF8-B5FBC5F3EEF8}" dt="2023-10-24T15:15:58.613" v="31" actId="478"/>
          <ac:spMkLst>
            <pc:docMk/>
            <pc:sldMk cId="1164378800" sldId="274"/>
            <ac:spMk id="2" creationId="{FCFE65C9-91D8-B3F5-1351-F06E3C3F4420}"/>
          </ac:spMkLst>
        </pc:spChg>
        <pc:spChg chg="del mod">
          <ac:chgData name="Tran Thi Hien" userId="ca72e589-4390-4e99-808f-21540b512fdc" providerId="ADAL" clId="{ABCDC4EF-FA78-6C4F-9DF8-B5FBC5F3EEF8}" dt="2023-10-24T14:35:35.521" v="10"/>
          <ac:spMkLst>
            <pc:docMk/>
            <pc:sldMk cId="1164378800" sldId="274"/>
            <ac:spMk id="3" creationId="{12B3E618-EFF8-3E81-A33A-604161A35192}"/>
          </ac:spMkLst>
        </pc:spChg>
        <pc:spChg chg="add mod">
          <ac:chgData name="Tran Thi Hien" userId="ca72e589-4390-4e99-808f-21540b512fdc" providerId="ADAL" clId="{ABCDC4EF-FA78-6C4F-9DF8-B5FBC5F3EEF8}" dt="2023-10-24T15:20:46.832" v="70" actId="122"/>
          <ac:spMkLst>
            <pc:docMk/>
            <pc:sldMk cId="1164378800" sldId="274"/>
            <ac:spMk id="8" creationId="{69C398D0-41F3-A53D-453E-E52BE0E5BB6E}"/>
          </ac:spMkLst>
        </pc:spChg>
        <pc:spChg chg="add mod">
          <ac:chgData name="Tran Thi Hien" userId="ca72e589-4390-4e99-808f-21540b512fdc" providerId="ADAL" clId="{ABCDC4EF-FA78-6C4F-9DF8-B5FBC5F3EEF8}" dt="2023-10-24T15:21:04.918" v="72" actId="12"/>
          <ac:spMkLst>
            <pc:docMk/>
            <pc:sldMk cId="1164378800" sldId="274"/>
            <ac:spMk id="10" creationId="{4FAC8B73-E666-F02B-963E-7431B00F855F}"/>
          </ac:spMkLst>
        </pc:spChg>
        <pc:picChg chg="add mod">
          <ac:chgData name="Tran Thi Hien" userId="ca72e589-4390-4e99-808f-21540b512fdc" providerId="ADAL" clId="{ABCDC4EF-FA78-6C4F-9DF8-B5FBC5F3EEF8}" dt="2023-10-24T15:16:16.881" v="35" actId="1076"/>
          <ac:picMkLst>
            <pc:docMk/>
            <pc:sldMk cId="1164378800" sldId="274"/>
            <ac:picMk id="4" creationId="{B0177A56-53E8-99B3-E700-7921DDD357CC}"/>
          </ac:picMkLst>
        </pc:picChg>
        <pc:picChg chg="add mod modCrop">
          <ac:chgData name="Tran Thi Hien" userId="ca72e589-4390-4e99-808f-21540b512fdc" providerId="ADAL" clId="{ABCDC4EF-FA78-6C4F-9DF8-B5FBC5F3EEF8}" dt="2023-10-24T15:16:10.303" v="34" actId="1076"/>
          <ac:picMkLst>
            <pc:docMk/>
            <pc:sldMk cId="1164378800" sldId="274"/>
            <ac:picMk id="6" creationId="{71AD9B90-CEEB-AA50-B6BB-E61C8F31C161}"/>
          </ac:picMkLst>
        </pc:picChg>
      </pc:sldChg>
      <pc:sldChg chg="addSp delSp modSp add mod modAnim modNotesTx">
        <pc:chgData name="Tran Thi Hien" userId="ca72e589-4390-4e99-808f-21540b512fdc" providerId="ADAL" clId="{ABCDC4EF-FA78-6C4F-9DF8-B5FBC5F3EEF8}" dt="2023-11-16T12:26:50.600" v="157" actId="1076"/>
        <pc:sldMkLst>
          <pc:docMk/>
          <pc:sldMk cId="3010170244" sldId="275"/>
        </pc:sldMkLst>
        <pc:spChg chg="add del mod">
          <ac:chgData name="Tran Thi Hien" userId="ca72e589-4390-4e99-808f-21540b512fdc" providerId="ADAL" clId="{ABCDC4EF-FA78-6C4F-9DF8-B5FBC5F3EEF8}" dt="2023-11-16T10:10:26.081" v="87"/>
          <ac:spMkLst>
            <pc:docMk/>
            <pc:sldMk cId="3010170244" sldId="275"/>
            <ac:spMk id="2" creationId="{E272D146-C50D-905E-4E83-BC1EF3BFF622}"/>
          </ac:spMkLst>
        </pc:spChg>
        <pc:spChg chg="del mod">
          <ac:chgData name="Tran Thi Hien" userId="ca72e589-4390-4e99-808f-21540b512fdc" providerId="ADAL" clId="{ABCDC4EF-FA78-6C4F-9DF8-B5FBC5F3EEF8}" dt="2023-11-16T10:14:26.442" v="110"/>
          <ac:spMkLst>
            <pc:docMk/>
            <pc:sldMk cId="3010170244" sldId="275"/>
            <ac:spMk id="8" creationId="{69C398D0-41F3-A53D-453E-E52BE0E5BB6E}"/>
          </ac:spMkLst>
        </pc:spChg>
        <pc:spChg chg="add del mod">
          <ac:chgData name="Tran Thi Hien" userId="ca72e589-4390-4e99-808f-21540b512fdc" providerId="ADAL" clId="{ABCDC4EF-FA78-6C4F-9DF8-B5FBC5F3EEF8}" dt="2023-11-16T10:14:00.774" v="104" actId="478"/>
          <ac:spMkLst>
            <pc:docMk/>
            <pc:sldMk cId="3010170244" sldId="275"/>
            <ac:spMk id="9" creationId="{956D4D93-955D-C07E-EC7E-7B879DBB1733}"/>
          </ac:spMkLst>
        </pc:spChg>
        <pc:spChg chg="del mod">
          <ac:chgData name="Tran Thi Hien" userId="ca72e589-4390-4e99-808f-21540b512fdc" providerId="ADAL" clId="{ABCDC4EF-FA78-6C4F-9DF8-B5FBC5F3EEF8}" dt="2023-11-16T10:10:15.828" v="84"/>
          <ac:spMkLst>
            <pc:docMk/>
            <pc:sldMk cId="3010170244" sldId="275"/>
            <ac:spMk id="10" creationId="{4FAC8B73-E666-F02B-963E-7431B00F855F}"/>
          </ac:spMkLst>
        </pc:spChg>
        <pc:spChg chg="add mod">
          <ac:chgData name="Tran Thi Hien" userId="ca72e589-4390-4e99-808f-21540b512fdc" providerId="ADAL" clId="{ABCDC4EF-FA78-6C4F-9DF8-B5FBC5F3EEF8}" dt="2023-11-16T10:14:23.160" v="108" actId="255"/>
          <ac:spMkLst>
            <pc:docMk/>
            <pc:sldMk cId="3010170244" sldId="275"/>
            <ac:spMk id="11" creationId="{E25F1BB9-1324-37E0-FF21-B347064A7915}"/>
          </ac:spMkLst>
        </pc:spChg>
        <pc:picChg chg="del">
          <ac:chgData name="Tran Thi Hien" userId="ca72e589-4390-4e99-808f-21540b512fdc" providerId="ADAL" clId="{ABCDC4EF-FA78-6C4F-9DF8-B5FBC5F3EEF8}" dt="2023-11-16T10:13:31.323" v="99" actId="478"/>
          <ac:picMkLst>
            <pc:docMk/>
            <pc:sldMk cId="3010170244" sldId="275"/>
            <ac:picMk id="4" creationId="{B0177A56-53E8-99B3-E700-7921DDD357CC}"/>
          </ac:picMkLst>
        </pc:picChg>
        <pc:picChg chg="add mod modCrop">
          <ac:chgData name="Tran Thi Hien" userId="ca72e589-4390-4e99-808f-21540b512fdc" providerId="ADAL" clId="{ABCDC4EF-FA78-6C4F-9DF8-B5FBC5F3EEF8}" dt="2023-11-16T12:26:46.583" v="156" actId="14100"/>
          <ac:picMkLst>
            <pc:docMk/>
            <pc:sldMk cId="3010170244" sldId="275"/>
            <ac:picMk id="5" creationId="{DCD213B8-F7B6-57FD-6359-B1DA4FFE6522}"/>
          </ac:picMkLst>
        </pc:picChg>
        <pc:picChg chg="del">
          <ac:chgData name="Tran Thi Hien" userId="ca72e589-4390-4e99-808f-21540b512fdc" providerId="ADAL" clId="{ABCDC4EF-FA78-6C4F-9DF8-B5FBC5F3EEF8}" dt="2023-11-16T10:13:24.091" v="97" actId="478"/>
          <ac:picMkLst>
            <pc:docMk/>
            <pc:sldMk cId="3010170244" sldId="275"/>
            <ac:picMk id="6" creationId="{71AD9B90-CEEB-AA50-B6BB-E61C8F31C161}"/>
          </ac:picMkLst>
        </pc:picChg>
        <pc:picChg chg="add mod modCrop">
          <ac:chgData name="Tran Thi Hien" userId="ca72e589-4390-4e99-808f-21540b512fdc" providerId="ADAL" clId="{ABCDC4EF-FA78-6C4F-9DF8-B5FBC5F3EEF8}" dt="2023-11-16T10:33:00.074" v="116" actId="1076"/>
          <ac:picMkLst>
            <pc:docMk/>
            <pc:sldMk cId="3010170244" sldId="275"/>
            <ac:picMk id="13" creationId="{65A809AE-F8AA-7FBE-B90E-7CE0B2079250}"/>
          </ac:picMkLst>
        </pc:picChg>
        <pc:picChg chg="add mod">
          <ac:chgData name="Tran Thi Hien" userId="ca72e589-4390-4e99-808f-21540b512fdc" providerId="ADAL" clId="{ABCDC4EF-FA78-6C4F-9DF8-B5FBC5F3EEF8}" dt="2023-11-16T12:26:50.600" v="157" actId="1076"/>
          <ac:picMkLst>
            <pc:docMk/>
            <pc:sldMk cId="3010170244" sldId="275"/>
            <ac:picMk id="14" creationId="{390CE64A-4E97-D781-4B2C-5AA9D44573E0}"/>
          </ac:picMkLst>
        </pc:picChg>
      </pc:sldChg>
      <pc:sldChg chg="addSp delSp modSp add mod setBg modNotesTx">
        <pc:chgData name="Tran Thi Hien" userId="ca72e589-4390-4e99-808f-21540b512fdc" providerId="ADAL" clId="{ABCDC4EF-FA78-6C4F-9DF8-B5FBC5F3EEF8}" dt="2023-11-16T11:25:15.681" v="152" actId="113"/>
        <pc:sldMkLst>
          <pc:docMk/>
          <pc:sldMk cId="2831263688" sldId="276"/>
        </pc:sldMkLst>
        <pc:spChg chg="del mod">
          <ac:chgData name="Tran Thi Hien" userId="ca72e589-4390-4e99-808f-21540b512fdc" providerId="ADAL" clId="{ABCDC4EF-FA78-6C4F-9DF8-B5FBC5F3EEF8}" dt="2023-11-16T11:00:58.059" v="132" actId="478"/>
          <ac:spMkLst>
            <pc:docMk/>
            <pc:sldMk cId="2831263688" sldId="276"/>
            <ac:spMk id="2" creationId="{3C44066E-E0B4-3C95-644A-75F490CBFB2E}"/>
          </ac:spMkLst>
        </pc:spChg>
        <pc:spChg chg="del mod">
          <ac:chgData name="Tran Thi Hien" userId="ca72e589-4390-4e99-808f-21540b512fdc" providerId="ADAL" clId="{ABCDC4EF-FA78-6C4F-9DF8-B5FBC5F3EEF8}" dt="2023-11-16T11:02:02.268" v="137"/>
          <ac:spMkLst>
            <pc:docMk/>
            <pc:sldMk cId="2831263688" sldId="276"/>
            <ac:spMk id="3" creationId="{B5FE17BF-D60F-D86A-3D04-3BE51B839D37}"/>
          </ac:spMkLst>
        </pc:spChg>
        <pc:spChg chg="add mod ord">
          <ac:chgData name="Tran Thi Hien" userId="ca72e589-4390-4e99-808f-21540b512fdc" providerId="ADAL" clId="{ABCDC4EF-FA78-6C4F-9DF8-B5FBC5F3EEF8}" dt="2023-11-16T11:02:41.034" v="146" actId="14100"/>
          <ac:spMkLst>
            <pc:docMk/>
            <pc:sldMk cId="2831263688" sldId="276"/>
            <ac:spMk id="5" creationId="{EB564CC8-FA56-8831-42F1-F404ECF84FB3}"/>
          </ac:spMkLst>
        </pc:spChg>
        <pc:grpChg chg="add">
          <ac:chgData name="Tran Thi Hien" userId="ca72e589-4390-4e99-808f-21540b512fdc" providerId="ADAL" clId="{ABCDC4EF-FA78-6C4F-9DF8-B5FBC5F3EEF8}" dt="2023-11-16T11:02:16.496" v="138" actId="26606"/>
          <ac:grpSpMkLst>
            <pc:docMk/>
            <pc:sldMk cId="2831263688" sldId="276"/>
            <ac:grpSpMk id="1031" creationId="{5EFBDE31-BB3E-6CFC-23CD-B5976DA38438}"/>
          </ac:grpSpMkLst>
        </pc:grpChg>
        <pc:picChg chg="add mod">
          <ac:chgData name="Tran Thi Hien" userId="ca72e589-4390-4e99-808f-21540b512fdc" providerId="ADAL" clId="{ABCDC4EF-FA78-6C4F-9DF8-B5FBC5F3EEF8}" dt="2023-11-16T11:02:50.950" v="147" actId="14100"/>
          <ac:picMkLst>
            <pc:docMk/>
            <pc:sldMk cId="2831263688" sldId="276"/>
            <ac:picMk id="1026" creationId="{94D1A5CC-3984-79C8-6C48-8CCA63F3694F}"/>
          </ac:picMkLst>
        </pc:picChg>
      </pc:sldChg>
      <pc:sldChg chg="new del">
        <pc:chgData name="Tran Thi Hien" userId="ca72e589-4390-4e99-808f-21540b512fdc" providerId="ADAL" clId="{ABCDC4EF-FA78-6C4F-9DF8-B5FBC5F3EEF8}" dt="2023-11-16T16:27:50.734" v="162" actId="2696"/>
        <pc:sldMkLst>
          <pc:docMk/>
          <pc:sldMk cId="1488686480" sldId="277"/>
        </pc:sldMkLst>
      </pc:sldChg>
      <pc:sldChg chg="new del">
        <pc:chgData name="Tran Thi Hien" userId="ca72e589-4390-4e99-808f-21540b512fdc" providerId="ADAL" clId="{ABCDC4EF-FA78-6C4F-9DF8-B5FBC5F3EEF8}" dt="2023-11-16T16:27:51.964" v="163" actId="2696"/>
        <pc:sldMkLst>
          <pc:docMk/>
          <pc:sldMk cId="4292532204" sldId="278"/>
        </pc:sldMkLst>
      </pc:sldChg>
      <pc:sldChg chg="new del">
        <pc:chgData name="Tran Thi Hien" userId="ca72e589-4390-4e99-808f-21540b512fdc" providerId="ADAL" clId="{ABCDC4EF-FA78-6C4F-9DF8-B5FBC5F3EEF8}" dt="2023-11-16T16:27:48.210" v="161" actId="2696"/>
        <pc:sldMkLst>
          <pc:docMk/>
          <pc:sldMk cId="520710686" sldId="279"/>
        </pc:sldMkLst>
      </pc:sldChg>
    </pc:docChg>
  </pc:docChgLst>
</pc:chgInfo>
</file>

<file path=ppt/comments/modernComment_101_92147316.xml><?xml version="1.0" encoding="utf-8"?>
<p188:cmLst xmlns:a="http://schemas.openxmlformats.org/drawingml/2006/main" xmlns:r="http://schemas.openxmlformats.org/officeDocument/2006/relationships" xmlns:p188="http://schemas.microsoft.com/office/powerpoint/2018/8/main">
  <p188:cm id="{DA30008A-7F98-614A-A9BE-DDB65C30F8F3}" authorId="{5446D010-DA32-8BBF-279F-70203C3B24F6}" created="2023-10-23T15:44:27.431">
    <ac:deMkLst xmlns:ac="http://schemas.microsoft.com/office/drawing/2013/main/command">
      <pc:docMk xmlns:pc="http://schemas.microsoft.com/office/powerpoint/2013/main/command"/>
      <pc:sldMk xmlns:pc="http://schemas.microsoft.com/office/powerpoint/2013/main/command" cId="2450813718" sldId="257"/>
      <ac:picMk id="2050" creationId="{D4BC159C-564A-85FF-0AD6-55C22562657A}"/>
    </ac:deMkLst>
    <p188:replyLst>
      <p188:reply id="{B4997FFD-5B0D-C74E-97FA-9676A68BDAC0}" authorId="{5446D010-DA32-8BBF-279F-70203C3B24F6}" created="2023-10-24T07:51:24.696">
        <p188:txBody>
          <a:bodyPr/>
          <a:lstStyle/>
          <a:p>
            <a:r>
              <a:rPr lang="en-CH"/>
              <a:t>Have you ever wondered why a medication that works for one person may not be as effective for another?
</a:t>
            </a:r>
          </a:p>
        </p188:txBody>
      </p188:reply>
    </p188:replyLst>
    <p188:txBody>
      <a:bodyPr/>
      <a:lstStyle/>
      <a:p>
        <a:r>
          <a:rPr lang="en-CH"/>
          <a:t>Imagine a future where your genes can guide your medication</a:t>
        </a:r>
      </a:p>
    </p188:txBody>
  </p188:cm>
  <p188:cm id="{AA6E2861-4EEB-BF48-813F-330DBCF4D8AD}" authorId="{5446D010-DA32-8BBF-279F-70203C3B24F6}" created="2023-10-24T08:06:30.163">
    <ac:deMkLst xmlns:ac="http://schemas.microsoft.com/office/drawing/2013/main/command">
      <pc:docMk xmlns:pc="http://schemas.microsoft.com/office/powerpoint/2013/main/command"/>
      <pc:sldMk xmlns:pc="http://schemas.microsoft.com/office/powerpoint/2013/main/command" cId="2450813718" sldId="257"/>
      <ac:spMk id="5" creationId="{5D99E812-A83C-0EB9-FF48-E4D2670B717F}"/>
    </ac:deMkLst>
    <p188:replyLst>
      <p188:reply id="{6D526040-2CF0-464A-8708-FDA4FDDAE248}" authorId="{5446D010-DA32-8BBF-279F-70203C3B24F6}" created="2023-10-24T08:08:32.411">
        <p188:txBody>
          <a:bodyPr/>
          <a:lstStyle/>
          <a:p>
            <a:r>
              <a:rPr lang="en-CH"/>
              <a:t>Interactions among physicians, scientists, genetic counsellors and clinician-scientists to put the clinical context together with content</a:t>
            </a:r>
          </a:p>
        </p188:txBody>
      </p188:reply>
    </p188:replyLst>
    <p188:txBody>
      <a:bodyPr/>
      <a:lstStyle/>
      <a:p>
        <a:r>
          <a:rPr lang="en-CH"/>
          <a:t>I appreciate how far we have come in this realm and often reflect on where we are heading to</a:t>
        </a:r>
      </a:p>
    </p188:txBody>
  </p188:cm>
  <p188:cm id="{2A54EB35-DEAA-B041-80CD-10B7ECF356D9}" authorId="{5446D010-DA32-8BBF-279F-70203C3B24F6}" created="2023-10-24T09:43:48.728">
    <ac:deMkLst xmlns:ac="http://schemas.microsoft.com/office/drawing/2013/main/command">
      <pc:docMk xmlns:pc="http://schemas.microsoft.com/office/powerpoint/2013/main/command"/>
      <pc:sldMk xmlns:pc="http://schemas.microsoft.com/office/powerpoint/2013/main/command" cId="2450813718" sldId="257"/>
      <ac:spMk id="3" creationId="{0277F1E0-401F-0DEC-DF09-1AB87CA0F9F0}"/>
    </ac:deMkLst>
    <p188:txBody>
      <a:bodyPr/>
      <a:lstStyle/>
      <a:p>
        <a:r>
          <a:rPr lang="en-CH"/>
          <a:t>Genetics is the study of genes and DNA, which contain the instructions for building and maintaining the human body.</a:t>
        </a:r>
      </a:p>
    </p188:txBody>
  </p188:cm>
  <p188:cm id="{5CA6C0F2-E07B-7E4B-93BD-DAC4624DBAA0}" authorId="{5446D010-DA32-8BBF-279F-70203C3B24F6}" created="2023-10-24T09:44:03.407">
    <ac:deMkLst xmlns:ac="http://schemas.microsoft.com/office/drawing/2013/main/command">
      <pc:docMk xmlns:pc="http://schemas.microsoft.com/office/powerpoint/2013/main/command"/>
      <pc:sldMk xmlns:pc="http://schemas.microsoft.com/office/powerpoint/2013/main/command" cId="2450813718" sldId="257"/>
      <ac:spMk id="4" creationId="{611A0BBE-E9AD-94DD-96CB-14C508A8A5B2}"/>
    </ac:deMkLst>
    <p188:txBody>
      <a:bodyPr/>
      <a:lstStyle/>
      <a:p>
        <a:r>
          <a:rPr lang="en-CH"/>
          <a:t> there exists a vast array of genetic variations. These variations are what make each of us unique and can impact our health in various ways.</a:t>
        </a:r>
      </a:p>
    </p188:txBody>
  </p188:cm>
  <p188:cm id="{F4125156-46EA-8642-BBDE-4EDA4B2234CD}" authorId="{5446D010-DA32-8BBF-279F-70203C3B24F6}" created="2023-10-24T09:45:05.872">
    <ac:deMkLst xmlns:ac="http://schemas.microsoft.com/office/drawing/2013/main/command">
      <pc:docMk xmlns:pc="http://schemas.microsoft.com/office/powerpoint/2013/main/command"/>
      <pc:sldMk xmlns:pc="http://schemas.microsoft.com/office/powerpoint/2013/main/command" cId="2450813718" sldId="257"/>
      <ac:spMk id="6" creationId="{BC4C353E-87F2-B0DE-FA45-D7F6B75B28ED}"/>
    </ac:deMkLst>
    <p188:txBody>
      <a:bodyPr/>
      <a:lstStyle/>
      <a:p>
        <a:r>
          <a:rPr lang="en-CH"/>
          <a:t>Precision medicine aims to use these genetic variations to personalize healthcare, tailoring treatments and medications to an individual's unique genetic makeup.</a:t>
        </a:r>
      </a:p>
    </p188:txBody>
  </p188:cm>
</p188:cmLst>
</file>

<file path=ppt/comments/modernComment_10F_C2E04584.xml><?xml version="1.0" encoding="utf-8"?>
<p188:cmLst xmlns:a="http://schemas.openxmlformats.org/drawingml/2006/main" xmlns:r="http://schemas.openxmlformats.org/officeDocument/2006/relationships" xmlns:p188="http://schemas.microsoft.com/office/powerpoint/2018/8/main">
  <p188:cm id="{A60311C8-788F-954E-ACC1-4C2D7EC2E011}" authorId="{5446D010-DA32-8BBF-279F-70203C3B24F6}" created="2023-10-24T11:35:48.579">
    <ac:deMkLst xmlns:ac="http://schemas.microsoft.com/office/drawing/2013/main/command">
      <pc:docMk xmlns:pc="http://schemas.microsoft.com/office/powerpoint/2013/main/command"/>
      <pc:sldMk xmlns:pc="http://schemas.microsoft.com/office/powerpoint/2013/main/command" cId="3269477764" sldId="271"/>
      <ac:picMk id="6146" creationId="{1B615E81-AD23-4CCF-38F4-C14215B5595F}"/>
    </ac:deMkLst>
    <p188:txBody>
      <a:bodyPr/>
      <a:lstStyle/>
      <a:p>
        <a:r>
          <a:rPr lang="en-CH"/>
          <a:t>Briefly define precision medicine as a patient-centered approach that factors in individual genetic makeup, environmental influences, and lifestyle to guide treatment decisions.
The Promise of Personalization:
Emphasize the promise of personalized treatment through pharmacogenetics. Mention that it's not a one-size-fits-all approach to medication.
Individualized Drug Choices:
Explain that pharmacogenetic polymorphism allows healthcare providers to select the most suitable medications for patients based on their genetic makeup. For example, certain genetic variations can make a patient more or less responsive to specific drugs.
Dosing Optimization:
Highlight that pharmacogenetic data also helps in optimizing drug dosages. Patients may require higher or lower doses based on their genetic predisposition to metabolize the medication.
Reducing Adverse Reactions:
Mention that by considering pharmacogenetic information, healthcare providers can minimize the risk of adverse drug reactions and enhance drug safety.
Examples:
Provide a real-world example or case study to illustrate the tangible benefits of pharmacogenetics in precision medicine, such as how adjusting warfarin dosages based on VKORC1 polymorphisms can prevent bleeding complications.
Visual Element:
Incorporate a visual that shows the integration of pharmacogenetic information into the precision medicine decision-making process, emphasizing individualization of drug choices and dosages.
This slide underscores the pivotal role of pharmacogenetic polymorphism in the realization of precision medicine's core principles: personalization, predictive medicine, preventive measures, and active patient participation. It showcases the potential to enhance treatment outcomes, reduce side effects, and improve overall patient care.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0C55EC-85A6-4499-8921-A8AA430A541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41D660F4-FE0C-445E-A59A-486C1DED1EA4}">
      <dgm:prSet custT="1"/>
      <dgm:spPr/>
      <dgm:t>
        <a:bodyPr/>
        <a:lstStyle/>
        <a:p>
          <a:r>
            <a:rPr lang="en-CH" sz="2000" b="1" dirty="0">
              <a:latin typeface="Arial" panose="020B0604020202020204" pitchFamily="34" charset="0"/>
              <a:cs typeface="Arial" panose="020B0604020202020204" pitchFamily="34" charset="0"/>
            </a:rPr>
            <a:t>Define</a:t>
          </a:r>
          <a:r>
            <a:rPr lang="en-CH" sz="20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NGS is a new technology for DNA and RNA sequencing and variant/mutation detection</a:t>
          </a:r>
          <a:endParaRPr lang="en-US" sz="2000" dirty="0">
            <a:latin typeface="Arial" panose="020B0604020202020204" pitchFamily="34" charset="0"/>
            <a:cs typeface="Arial" panose="020B0604020202020204" pitchFamily="34" charset="0"/>
          </a:endParaRPr>
        </a:p>
      </dgm:t>
    </dgm:pt>
    <dgm:pt modelId="{E4E142E8-8143-4137-AC4F-9A10E513CC1F}" type="parTrans" cxnId="{59BC251F-D785-4BFF-BA13-F22BF4DB1050}">
      <dgm:prSet/>
      <dgm:spPr/>
      <dgm:t>
        <a:bodyPr/>
        <a:lstStyle/>
        <a:p>
          <a:endParaRPr lang="en-US"/>
        </a:p>
      </dgm:t>
    </dgm:pt>
    <dgm:pt modelId="{98F68507-E5EA-4DCD-ADF2-99E7CA61B410}" type="sibTrans" cxnId="{59BC251F-D785-4BFF-BA13-F22BF4DB1050}">
      <dgm:prSet/>
      <dgm:spPr/>
      <dgm:t>
        <a:bodyPr/>
        <a:lstStyle/>
        <a:p>
          <a:endParaRPr lang="en-US"/>
        </a:p>
      </dgm:t>
    </dgm:pt>
    <dgm:pt modelId="{27D5218C-FC92-424B-AE0A-BD3A1501FDCA}">
      <dgm:prSet custT="1"/>
      <dgm:spPr/>
      <dgm:t>
        <a:bodyPr/>
        <a:lstStyle/>
        <a:p>
          <a:r>
            <a:rPr lang="en-GB" sz="2000" b="1" dirty="0">
              <a:latin typeface="Arial" panose="020B0604020202020204" pitchFamily="34" charset="0"/>
              <a:cs typeface="Arial" panose="020B0604020202020204" pitchFamily="34" charset="0"/>
            </a:rPr>
            <a:t>A</a:t>
          </a:r>
          <a:r>
            <a:rPr lang="en-CH" sz="2000" b="1" dirty="0">
              <a:latin typeface="Arial" panose="020B0604020202020204" pitchFamily="34" charset="0"/>
              <a:cs typeface="Arial" panose="020B0604020202020204" pitchFamily="34" charset="0"/>
            </a:rPr>
            <a:t>dvantages</a:t>
          </a:r>
          <a:endParaRPr lang="en-US" sz="2000" b="1" dirty="0">
            <a:latin typeface="Arial" panose="020B0604020202020204" pitchFamily="34" charset="0"/>
            <a:cs typeface="Arial" panose="020B0604020202020204" pitchFamily="34" charset="0"/>
          </a:endParaRPr>
        </a:p>
      </dgm:t>
    </dgm:pt>
    <dgm:pt modelId="{8C649840-7261-4AF2-9989-ED4E2524218D}" type="parTrans" cxnId="{C5474BAD-8AE5-49B6-B966-736DFE4AC775}">
      <dgm:prSet/>
      <dgm:spPr/>
      <dgm:t>
        <a:bodyPr/>
        <a:lstStyle/>
        <a:p>
          <a:endParaRPr lang="en-US"/>
        </a:p>
      </dgm:t>
    </dgm:pt>
    <dgm:pt modelId="{EAB6FF3F-229F-4381-AC43-B5B7ED6C3CE7}" type="sibTrans" cxnId="{C5474BAD-8AE5-49B6-B966-736DFE4AC775}">
      <dgm:prSet/>
      <dgm:spPr/>
      <dgm:t>
        <a:bodyPr/>
        <a:lstStyle/>
        <a:p>
          <a:endParaRPr lang="en-US"/>
        </a:p>
      </dgm:t>
    </dgm:pt>
    <dgm:pt modelId="{7A357637-7D30-4863-840B-CE4CB766FAF5}">
      <dgm:prSet custT="1"/>
      <dgm:spPr/>
      <dgm:t>
        <a:bodyPr/>
        <a:lstStyle/>
        <a:p>
          <a:r>
            <a:rPr lang="en-GB" sz="2000" dirty="0">
              <a:latin typeface="Arial" panose="020B0604020202020204" pitchFamily="34" charset="0"/>
              <a:cs typeface="Arial" panose="020B0604020202020204" pitchFamily="34" charset="0"/>
            </a:rPr>
            <a:t>Higher sensitivity to detect low-frequency variants</a:t>
          </a:r>
          <a:endParaRPr lang="en-US" sz="2000" dirty="0">
            <a:latin typeface="Arial" panose="020B0604020202020204" pitchFamily="34" charset="0"/>
            <a:cs typeface="Arial" panose="020B0604020202020204" pitchFamily="34" charset="0"/>
          </a:endParaRPr>
        </a:p>
      </dgm:t>
    </dgm:pt>
    <dgm:pt modelId="{A0017537-1872-4327-8DFF-307A5EAC9E81}" type="parTrans" cxnId="{878F1EA0-3EC9-44F4-B318-8F47F67004B6}">
      <dgm:prSet/>
      <dgm:spPr/>
      <dgm:t>
        <a:bodyPr/>
        <a:lstStyle/>
        <a:p>
          <a:endParaRPr lang="en-US"/>
        </a:p>
      </dgm:t>
    </dgm:pt>
    <dgm:pt modelId="{70EA6253-C315-42F4-8F7E-DB64BA59E234}" type="sibTrans" cxnId="{878F1EA0-3EC9-44F4-B318-8F47F67004B6}">
      <dgm:prSet/>
      <dgm:spPr/>
      <dgm:t>
        <a:bodyPr/>
        <a:lstStyle/>
        <a:p>
          <a:endParaRPr lang="en-US"/>
        </a:p>
      </dgm:t>
    </dgm:pt>
    <dgm:pt modelId="{C602404E-7481-4017-8E46-4CB292528682}">
      <dgm:prSet custT="1"/>
      <dgm:spPr/>
      <dgm:t>
        <a:bodyPr/>
        <a:lstStyle/>
        <a:p>
          <a:r>
            <a:rPr lang="en-GB" sz="2000">
              <a:latin typeface="Arial" panose="020B0604020202020204" pitchFamily="34" charset="0"/>
              <a:cs typeface="Arial" panose="020B0604020202020204" pitchFamily="34" charset="0"/>
            </a:rPr>
            <a:t>Faster turnaround time for high sample volumes</a:t>
          </a:r>
          <a:endParaRPr lang="en-US" sz="2000">
            <a:latin typeface="Arial" panose="020B0604020202020204" pitchFamily="34" charset="0"/>
            <a:cs typeface="Arial" panose="020B0604020202020204" pitchFamily="34" charset="0"/>
          </a:endParaRPr>
        </a:p>
      </dgm:t>
    </dgm:pt>
    <dgm:pt modelId="{8AD7F5D3-E927-44DB-94F5-69A77119B920}" type="parTrans" cxnId="{70EA1597-8F4E-49C6-9B3B-BC78781F2CCE}">
      <dgm:prSet/>
      <dgm:spPr/>
      <dgm:t>
        <a:bodyPr/>
        <a:lstStyle/>
        <a:p>
          <a:endParaRPr lang="en-US"/>
        </a:p>
      </dgm:t>
    </dgm:pt>
    <dgm:pt modelId="{E2CC5A52-DE2F-4C1A-91BD-4EEF96E06CE2}" type="sibTrans" cxnId="{70EA1597-8F4E-49C6-9B3B-BC78781F2CCE}">
      <dgm:prSet/>
      <dgm:spPr/>
      <dgm:t>
        <a:bodyPr/>
        <a:lstStyle/>
        <a:p>
          <a:endParaRPr lang="en-US"/>
        </a:p>
      </dgm:t>
    </dgm:pt>
    <dgm:pt modelId="{1713F34C-D819-4D0F-8DAC-FF82CB606126}">
      <dgm:prSet custT="1"/>
      <dgm:spPr/>
      <dgm:t>
        <a:bodyPr/>
        <a:lstStyle/>
        <a:p>
          <a:r>
            <a:rPr lang="en-GB" sz="2000">
              <a:latin typeface="Arial" panose="020B0604020202020204" pitchFamily="34" charset="0"/>
              <a:cs typeface="Arial" panose="020B0604020202020204" pitchFamily="34" charset="0"/>
            </a:rPr>
            <a:t>Comprehensive genomic coverage</a:t>
          </a:r>
          <a:endParaRPr lang="en-US" sz="2000">
            <a:latin typeface="Arial" panose="020B0604020202020204" pitchFamily="34" charset="0"/>
            <a:cs typeface="Arial" panose="020B0604020202020204" pitchFamily="34" charset="0"/>
          </a:endParaRPr>
        </a:p>
      </dgm:t>
    </dgm:pt>
    <dgm:pt modelId="{D1A5CB81-3481-4223-A603-512DE188D252}" type="parTrans" cxnId="{2B2E6033-F482-45A9-AD2D-B8D5B2CCF4C0}">
      <dgm:prSet/>
      <dgm:spPr/>
      <dgm:t>
        <a:bodyPr/>
        <a:lstStyle/>
        <a:p>
          <a:endParaRPr lang="en-US"/>
        </a:p>
      </dgm:t>
    </dgm:pt>
    <dgm:pt modelId="{7E9B94DC-E1CA-4998-9816-954AF60332CE}" type="sibTrans" cxnId="{2B2E6033-F482-45A9-AD2D-B8D5B2CCF4C0}">
      <dgm:prSet/>
      <dgm:spPr/>
      <dgm:t>
        <a:bodyPr/>
        <a:lstStyle/>
        <a:p>
          <a:endParaRPr lang="en-US"/>
        </a:p>
      </dgm:t>
    </dgm:pt>
    <dgm:pt modelId="{32821CBD-B018-493B-9DEF-D2BD5DA3DD3E}">
      <dgm:prSet custT="1"/>
      <dgm:spPr/>
      <dgm:t>
        <a:bodyPr/>
        <a:lstStyle/>
        <a:p>
          <a:r>
            <a:rPr lang="en-GB" sz="2000">
              <a:latin typeface="Arial" panose="020B0604020202020204" pitchFamily="34" charset="0"/>
              <a:cs typeface="Arial" panose="020B0604020202020204" pitchFamily="34" charset="0"/>
            </a:rPr>
            <a:t>Lower limit of detection</a:t>
          </a:r>
          <a:endParaRPr lang="en-US" sz="2000">
            <a:latin typeface="Arial" panose="020B0604020202020204" pitchFamily="34" charset="0"/>
            <a:cs typeface="Arial" panose="020B0604020202020204" pitchFamily="34" charset="0"/>
          </a:endParaRPr>
        </a:p>
      </dgm:t>
    </dgm:pt>
    <dgm:pt modelId="{7BBAE7EE-8BDC-4BC9-8132-82467E467D14}" type="parTrans" cxnId="{33796EEC-4C28-407C-AE37-E2B0A6204F9A}">
      <dgm:prSet/>
      <dgm:spPr/>
      <dgm:t>
        <a:bodyPr/>
        <a:lstStyle/>
        <a:p>
          <a:endParaRPr lang="en-US"/>
        </a:p>
      </dgm:t>
    </dgm:pt>
    <dgm:pt modelId="{F149CCB4-0F33-453B-8BD6-D8A0296C5576}" type="sibTrans" cxnId="{33796EEC-4C28-407C-AE37-E2B0A6204F9A}">
      <dgm:prSet/>
      <dgm:spPr/>
      <dgm:t>
        <a:bodyPr/>
        <a:lstStyle/>
        <a:p>
          <a:endParaRPr lang="en-US"/>
        </a:p>
      </dgm:t>
    </dgm:pt>
    <dgm:pt modelId="{841A27A7-F27C-4E7B-AC19-9455E1EA21F3}">
      <dgm:prSet custT="1"/>
      <dgm:spPr/>
      <dgm:t>
        <a:bodyPr/>
        <a:lstStyle/>
        <a:p>
          <a:r>
            <a:rPr lang="en-GB" sz="2000">
              <a:latin typeface="Arial" panose="020B0604020202020204" pitchFamily="34" charset="0"/>
              <a:cs typeface="Arial" panose="020B0604020202020204" pitchFamily="34" charset="0"/>
            </a:rPr>
            <a:t>Higher capacity with sample multiplexing</a:t>
          </a:r>
          <a:endParaRPr lang="en-US" sz="2000">
            <a:latin typeface="Arial" panose="020B0604020202020204" pitchFamily="34" charset="0"/>
            <a:cs typeface="Arial" panose="020B0604020202020204" pitchFamily="34" charset="0"/>
          </a:endParaRPr>
        </a:p>
      </dgm:t>
    </dgm:pt>
    <dgm:pt modelId="{B561E902-A72E-4B08-8DDB-1A6F9731F659}" type="parTrans" cxnId="{3D8FB988-5A3B-4447-B813-EAA744632856}">
      <dgm:prSet/>
      <dgm:spPr/>
      <dgm:t>
        <a:bodyPr/>
        <a:lstStyle/>
        <a:p>
          <a:endParaRPr lang="en-US"/>
        </a:p>
      </dgm:t>
    </dgm:pt>
    <dgm:pt modelId="{2C7A6489-FC30-4CFA-8DA0-F9A256D672BE}" type="sibTrans" cxnId="{3D8FB988-5A3B-4447-B813-EAA744632856}">
      <dgm:prSet/>
      <dgm:spPr/>
      <dgm:t>
        <a:bodyPr/>
        <a:lstStyle/>
        <a:p>
          <a:endParaRPr lang="en-US"/>
        </a:p>
      </dgm:t>
    </dgm:pt>
    <dgm:pt modelId="{FDD4263D-1CC9-48C6-AC7D-8C02FDC1DE97}">
      <dgm:prSet custT="1"/>
      <dgm:spPr/>
      <dgm:t>
        <a:bodyPr/>
        <a:lstStyle/>
        <a:p>
          <a:r>
            <a:rPr lang="en-GB" sz="2000">
              <a:latin typeface="Arial" panose="020B0604020202020204" pitchFamily="34" charset="0"/>
              <a:cs typeface="Arial" panose="020B0604020202020204" pitchFamily="34" charset="0"/>
            </a:rPr>
            <a:t>Ability to sequence hundreds to thousands of genes or gene regions simultaneously</a:t>
          </a:r>
          <a:endParaRPr lang="en-US" sz="2000">
            <a:latin typeface="Arial" panose="020B0604020202020204" pitchFamily="34" charset="0"/>
            <a:cs typeface="Arial" panose="020B0604020202020204" pitchFamily="34" charset="0"/>
          </a:endParaRPr>
        </a:p>
      </dgm:t>
    </dgm:pt>
    <dgm:pt modelId="{9107840D-96A3-4EEB-826E-1503C642F3EF}" type="parTrans" cxnId="{DCD349E0-488B-4C76-8074-66062A5F1F79}">
      <dgm:prSet/>
      <dgm:spPr/>
      <dgm:t>
        <a:bodyPr/>
        <a:lstStyle/>
        <a:p>
          <a:endParaRPr lang="en-US"/>
        </a:p>
      </dgm:t>
    </dgm:pt>
    <dgm:pt modelId="{47F19B0A-363E-420F-B25F-6F00CA37DA66}" type="sibTrans" cxnId="{DCD349E0-488B-4C76-8074-66062A5F1F79}">
      <dgm:prSet/>
      <dgm:spPr/>
      <dgm:t>
        <a:bodyPr/>
        <a:lstStyle/>
        <a:p>
          <a:endParaRPr lang="en-US"/>
        </a:p>
      </dgm:t>
    </dgm:pt>
    <dgm:pt modelId="{717DF793-F0C3-7344-B376-7F46AD34E6E8}" type="pres">
      <dgm:prSet presAssocID="{EE0C55EC-85A6-4499-8921-A8AA430A5412}" presName="vert0" presStyleCnt="0">
        <dgm:presLayoutVars>
          <dgm:dir/>
          <dgm:animOne val="branch"/>
          <dgm:animLvl val="lvl"/>
        </dgm:presLayoutVars>
      </dgm:prSet>
      <dgm:spPr/>
    </dgm:pt>
    <dgm:pt modelId="{8D7AA0CD-D88D-F840-8CCF-E64D8B0D29AA}" type="pres">
      <dgm:prSet presAssocID="{41D660F4-FE0C-445E-A59A-486C1DED1EA4}" presName="thickLine" presStyleLbl="alignNode1" presStyleIdx="0" presStyleCnt="8"/>
      <dgm:spPr/>
    </dgm:pt>
    <dgm:pt modelId="{654EA347-3B7E-DA4B-848D-977C69E29971}" type="pres">
      <dgm:prSet presAssocID="{41D660F4-FE0C-445E-A59A-486C1DED1EA4}" presName="horz1" presStyleCnt="0"/>
      <dgm:spPr/>
    </dgm:pt>
    <dgm:pt modelId="{687C561D-F114-6A40-A4E9-3CC312CF4AC4}" type="pres">
      <dgm:prSet presAssocID="{41D660F4-FE0C-445E-A59A-486C1DED1EA4}" presName="tx1" presStyleLbl="revTx" presStyleIdx="0" presStyleCnt="8"/>
      <dgm:spPr/>
    </dgm:pt>
    <dgm:pt modelId="{05F977FD-16DD-334D-946C-2BD5EE9B74BE}" type="pres">
      <dgm:prSet presAssocID="{41D660F4-FE0C-445E-A59A-486C1DED1EA4}" presName="vert1" presStyleCnt="0"/>
      <dgm:spPr/>
    </dgm:pt>
    <dgm:pt modelId="{9112867D-5EEB-5140-946F-12F7DD2C6B71}" type="pres">
      <dgm:prSet presAssocID="{27D5218C-FC92-424B-AE0A-BD3A1501FDCA}" presName="thickLine" presStyleLbl="alignNode1" presStyleIdx="1" presStyleCnt="8"/>
      <dgm:spPr/>
    </dgm:pt>
    <dgm:pt modelId="{27144F2D-1853-E64A-8263-43C02B7664D4}" type="pres">
      <dgm:prSet presAssocID="{27D5218C-FC92-424B-AE0A-BD3A1501FDCA}" presName="horz1" presStyleCnt="0"/>
      <dgm:spPr/>
    </dgm:pt>
    <dgm:pt modelId="{44D4A5ED-1263-4C48-A119-8210BD0FE425}" type="pres">
      <dgm:prSet presAssocID="{27D5218C-FC92-424B-AE0A-BD3A1501FDCA}" presName="tx1" presStyleLbl="revTx" presStyleIdx="1" presStyleCnt="8"/>
      <dgm:spPr/>
    </dgm:pt>
    <dgm:pt modelId="{096115B2-F12A-C543-96E7-C8F66114202B}" type="pres">
      <dgm:prSet presAssocID="{27D5218C-FC92-424B-AE0A-BD3A1501FDCA}" presName="vert1" presStyleCnt="0"/>
      <dgm:spPr/>
    </dgm:pt>
    <dgm:pt modelId="{301D8FFD-EC41-3442-BB20-85A85D28B1A9}" type="pres">
      <dgm:prSet presAssocID="{7A357637-7D30-4863-840B-CE4CB766FAF5}" presName="thickLine" presStyleLbl="alignNode1" presStyleIdx="2" presStyleCnt="8"/>
      <dgm:spPr/>
    </dgm:pt>
    <dgm:pt modelId="{C4D57DC7-C976-AC4A-A464-4CC9BD94AF6A}" type="pres">
      <dgm:prSet presAssocID="{7A357637-7D30-4863-840B-CE4CB766FAF5}" presName="horz1" presStyleCnt="0"/>
      <dgm:spPr/>
    </dgm:pt>
    <dgm:pt modelId="{235E2B59-D230-5143-81B0-38CD1C87CD93}" type="pres">
      <dgm:prSet presAssocID="{7A357637-7D30-4863-840B-CE4CB766FAF5}" presName="tx1" presStyleLbl="revTx" presStyleIdx="2" presStyleCnt="8"/>
      <dgm:spPr/>
    </dgm:pt>
    <dgm:pt modelId="{8E121BF7-7AF6-584D-8E4F-F51FB31AEB9F}" type="pres">
      <dgm:prSet presAssocID="{7A357637-7D30-4863-840B-CE4CB766FAF5}" presName="vert1" presStyleCnt="0"/>
      <dgm:spPr/>
    </dgm:pt>
    <dgm:pt modelId="{8878F1D1-615B-0F44-BDE5-AE01765A74A5}" type="pres">
      <dgm:prSet presAssocID="{C602404E-7481-4017-8E46-4CB292528682}" presName="thickLine" presStyleLbl="alignNode1" presStyleIdx="3" presStyleCnt="8"/>
      <dgm:spPr/>
    </dgm:pt>
    <dgm:pt modelId="{5D399042-F838-2C49-A916-D48CED9ABF65}" type="pres">
      <dgm:prSet presAssocID="{C602404E-7481-4017-8E46-4CB292528682}" presName="horz1" presStyleCnt="0"/>
      <dgm:spPr/>
    </dgm:pt>
    <dgm:pt modelId="{13A33E3D-12BE-F749-A915-9792435ED6A7}" type="pres">
      <dgm:prSet presAssocID="{C602404E-7481-4017-8E46-4CB292528682}" presName="tx1" presStyleLbl="revTx" presStyleIdx="3" presStyleCnt="8"/>
      <dgm:spPr/>
    </dgm:pt>
    <dgm:pt modelId="{9F47B2EB-604D-7640-B3CE-46929F6D06A8}" type="pres">
      <dgm:prSet presAssocID="{C602404E-7481-4017-8E46-4CB292528682}" presName="vert1" presStyleCnt="0"/>
      <dgm:spPr/>
    </dgm:pt>
    <dgm:pt modelId="{6954F3DC-3659-E048-A27B-E0822392185A}" type="pres">
      <dgm:prSet presAssocID="{1713F34C-D819-4D0F-8DAC-FF82CB606126}" presName="thickLine" presStyleLbl="alignNode1" presStyleIdx="4" presStyleCnt="8"/>
      <dgm:spPr/>
    </dgm:pt>
    <dgm:pt modelId="{F4293761-A1C4-D34E-9ABD-3DFAFE237CA6}" type="pres">
      <dgm:prSet presAssocID="{1713F34C-D819-4D0F-8DAC-FF82CB606126}" presName="horz1" presStyleCnt="0"/>
      <dgm:spPr/>
    </dgm:pt>
    <dgm:pt modelId="{E45DB838-E22D-534B-9E15-C7911B4ADCD8}" type="pres">
      <dgm:prSet presAssocID="{1713F34C-D819-4D0F-8DAC-FF82CB606126}" presName="tx1" presStyleLbl="revTx" presStyleIdx="4" presStyleCnt="8"/>
      <dgm:spPr/>
    </dgm:pt>
    <dgm:pt modelId="{C4F18784-BA29-594C-96DA-66705F5DC256}" type="pres">
      <dgm:prSet presAssocID="{1713F34C-D819-4D0F-8DAC-FF82CB606126}" presName="vert1" presStyleCnt="0"/>
      <dgm:spPr/>
    </dgm:pt>
    <dgm:pt modelId="{1D9AE123-BDDA-4745-BA6F-9D10C5A0C164}" type="pres">
      <dgm:prSet presAssocID="{32821CBD-B018-493B-9DEF-D2BD5DA3DD3E}" presName="thickLine" presStyleLbl="alignNode1" presStyleIdx="5" presStyleCnt="8"/>
      <dgm:spPr/>
    </dgm:pt>
    <dgm:pt modelId="{BE00FCC1-0E67-AB45-AB3D-79030FF658AD}" type="pres">
      <dgm:prSet presAssocID="{32821CBD-B018-493B-9DEF-D2BD5DA3DD3E}" presName="horz1" presStyleCnt="0"/>
      <dgm:spPr/>
    </dgm:pt>
    <dgm:pt modelId="{4B4A2F6F-40BD-A347-A8E3-13732B860FEE}" type="pres">
      <dgm:prSet presAssocID="{32821CBD-B018-493B-9DEF-D2BD5DA3DD3E}" presName="tx1" presStyleLbl="revTx" presStyleIdx="5" presStyleCnt="8"/>
      <dgm:spPr/>
    </dgm:pt>
    <dgm:pt modelId="{52D5400C-E3F4-E843-BA85-E15A574EFF47}" type="pres">
      <dgm:prSet presAssocID="{32821CBD-B018-493B-9DEF-D2BD5DA3DD3E}" presName="vert1" presStyleCnt="0"/>
      <dgm:spPr/>
    </dgm:pt>
    <dgm:pt modelId="{010A4BF0-13D9-9240-90C4-BB9515107A28}" type="pres">
      <dgm:prSet presAssocID="{841A27A7-F27C-4E7B-AC19-9455E1EA21F3}" presName="thickLine" presStyleLbl="alignNode1" presStyleIdx="6" presStyleCnt="8"/>
      <dgm:spPr/>
    </dgm:pt>
    <dgm:pt modelId="{4712DCEE-077A-A644-9034-CA4005728295}" type="pres">
      <dgm:prSet presAssocID="{841A27A7-F27C-4E7B-AC19-9455E1EA21F3}" presName="horz1" presStyleCnt="0"/>
      <dgm:spPr/>
    </dgm:pt>
    <dgm:pt modelId="{48949F19-4474-C54F-AEF4-9FA861C5C3B1}" type="pres">
      <dgm:prSet presAssocID="{841A27A7-F27C-4E7B-AC19-9455E1EA21F3}" presName="tx1" presStyleLbl="revTx" presStyleIdx="6" presStyleCnt="8"/>
      <dgm:spPr/>
    </dgm:pt>
    <dgm:pt modelId="{C168F04E-3E1A-634D-845D-028D9F584C45}" type="pres">
      <dgm:prSet presAssocID="{841A27A7-F27C-4E7B-AC19-9455E1EA21F3}" presName="vert1" presStyleCnt="0"/>
      <dgm:spPr/>
    </dgm:pt>
    <dgm:pt modelId="{ECBFCDD9-423F-3F4B-ABF6-E1365E323B88}" type="pres">
      <dgm:prSet presAssocID="{FDD4263D-1CC9-48C6-AC7D-8C02FDC1DE97}" presName="thickLine" presStyleLbl="alignNode1" presStyleIdx="7" presStyleCnt="8"/>
      <dgm:spPr/>
    </dgm:pt>
    <dgm:pt modelId="{4EE0B573-7337-044A-99D9-8598A08FD4D6}" type="pres">
      <dgm:prSet presAssocID="{FDD4263D-1CC9-48C6-AC7D-8C02FDC1DE97}" presName="horz1" presStyleCnt="0"/>
      <dgm:spPr/>
    </dgm:pt>
    <dgm:pt modelId="{5325353F-4F76-E145-85C6-129AB5AFD0CA}" type="pres">
      <dgm:prSet presAssocID="{FDD4263D-1CC9-48C6-AC7D-8C02FDC1DE97}" presName="tx1" presStyleLbl="revTx" presStyleIdx="7" presStyleCnt="8"/>
      <dgm:spPr/>
    </dgm:pt>
    <dgm:pt modelId="{758FD4D3-74DF-DB49-A728-20EAA7D38479}" type="pres">
      <dgm:prSet presAssocID="{FDD4263D-1CC9-48C6-AC7D-8C02FDC1DE97}" presName="vert1" presStyleCnt="0"/>
      <dgm:spPr/>
    </dgm:pt>
  </dgm:ptLst>
  <dgm:cxnLst>
    <dgm:cxn modelId="{59BC251F-D785-4BFF-BA13-F22BF4DB1050}" srcId="{EE0C55EC-85A6-4499-8921-A8AA430A5412}" destId="{41D660F4-FE0C-445E-A59A-486C1DED1EA4}" srcOrd="0" destOrd="0" parTransId="{E4E142E8-8143-4137-AC4F-9A10E513CC1F}" sibTransId="{98F68507-E5EA-4DCD-ADF2-99E7CA61B410}"/>
    <dgm:cxn modelId="{2B2E6033-F482-45A9-AD2D-B8D5B2CCF4C0}" srcId="{EE0C55EC-85A6-4499-8921-A8AA430A5412}" destId="{1713F34C-D819-4D0F-8DAC-FF82CB606126}" srcOrd="4" destOrd="0" parTransId="{D1A5CB81-3481-4223-A603-512DE188D252}" sibTransId="{7E9B94DC-E1CA-4998-9816-954AF60332CE}"/>
    <dgm:cxn modelId="{71E46945-806E-5146-9521-C3AAB1AAF151}" type="presOf" srcId="{32821CBD-B018-493B-9DEF-D2BD5DA3DD3E}" destId="{4B4A2F6F-40BD-A347-A8E3-13732B860FEE}" srcOrd="0" destOrd="0" presId="urn:microsoft.com/office/officeart/2008/layout/LinedList"/>
    <dgm:cxn modelId="{A0CF7057-D52F-B749-87CC-5455CFA03039}" type="presOf" srcId="{27D5218C-FC92-424B-AE0A-BD3A1501FDCA}" destId="{44D4A5ED-1263-4C48-A119-8210BD0FE425}" srcOrd="0" destOrd="0" presId="urn:microsoft.com/office/officeart/2008/layout/LinedList"/>
    <dgm:cxn modelId="{F1CD515D-B821-8646-9FA7-CF5543DD2968}" type="presOf" srcId="{841A27A7-F27C-4E7B-AC19-9455E1EA21F3}" destId="{48949F19-4474-C54F-AEF4-9FA861C5C3B1}" srcOrd="0" destOrd="0" presId="urn:microsoft.com/office/officeart/2008/layout/LinedList"/>
    <dgm:cxn modelId="{1D37D864-4A8F-E340-ABFA-76050BE903AB}" type="presOf" srcId="{41D660F4-FE0C-445E-A59A-486C1DED1EA4}" destId="{687C561D-F114-6A40-A4E9-3CC312CF4AC4}" srcOrd="0" destOrd="0" presId="urn:microsoft.com/office/officeart/2008/layout/LinedList"/>
    <dgm:cxn modelId="{FADD9B72-E537-D54C-9DC3-90E623333A88}" type="presOf" srcId="{FDD4263D-1CC9-48C6-AC7D-8C02FDC1DE97}" destId="{5325353F-4F76-E145-85C6-129AB5AFD0CA}" srcOrd="0" destOrd="0" presId="urn:microsoft.com/office/officeart/2008/layout/LinedList"/>
    <dgm:cxn modelId="{5AE33E7A-3C51-A847-85CA-38EC86E4BFF5}" type="presOf" srcId="{EE0C55EC-85A6-4499-8921-A8AA430A5412}" destId="{717DF793-F0C3-7344-B376-7F46AD34E6E8}" srcOrd="0" destOrd="0" presId="urn:microsoft.com/office/officeart/2008/layout/LinedList"/>
    <dgm:cxn modelId="{3D8FB988-5A3B-4447-B813-EAA744632856}" srcId="{EE0C55EC-85A6-4499-8921-A8AA430A5412}" destId="{841A27A7-F27C-4E7B-AC19-9455E1EA21F3}" srcOrd="6" destOrd="0" parTransId="{B561E902-A72E-4B08-8DDB-1A6F9731F659}" sibTransId="{2C7A6489-FC30-4CFA-8DA0-F9A256D672BE}"/>
    <dgm:cxn modelId="{70EA1597-8F4E-49C6-9B3B-BC78781F2CCE}" srcId="{EE0C55EC-85A6-4499-8921-A8AA430A5412}" destId="{C602404E-7481-4017-8E46-4CB292528682}" srcOrd="3" destOrd="0" parTransId="{8AD7F5D3-E927-44DB-94F5-69A77119B920}" sibTransId="{E2CC5A52-DE2F-4C1A-91BD-4EEF96E06CE2}"/>
    <dgm:cxn modelId="{0029EB9E-2BAA-714C-9A23-D7C79CDFD6EC}" type="presOf" srcId="{7A357637-7D30-4863-840B-CE4CB766FAF5}" destId="{235E2B59-D230-5143-81B0-38CD1C87CD93}" srcOrd="0" destOrd="0" presId="urn:microsoft.com/office/officeart/2008/layout/LinedList"/>
    <dgm:cxn modelId="{878F1EA0-3EC9-44F4-B318-8F47F67004B6}" srcId="{EE0C55EC-85A6-4499-8921-A8AA430A5412}" destId="{7A357637-7D30-4863-840B-CE4CB766FAF5}" srcOrd="2" destOrd="0" parTransId="{A0017537-1872-4327-8DFF-307A5EAC9E81}" sibTransId="{70EA6253-C315-42F4-8F7E-DB64BA59E234}"/>
    <dgm:cxn modelId="{C5474BAD-8AE5-49B6-B966-736DFE4AC775}" srcId="{EE0C55EC-85A6-4499-8921-A8AA430A5412}" destId="{27D5218C-FC92-424B-AE0A-BD3A1501FDCA}" srcOrd="1" destOrd="0" parTransId="{8C649840-7261-4AF2-9989-ED4E2524218D}" sibTransId="{EAB6FF3F-229F-4381-AC43-B5B7ED6C3CE7}"/>
    <dgm:cxn modelId="{989953AD-8664-F048-AA8D-1128BDD78AA9}" type="presOf" srcId="{1713F34C-D819-4D0F-8DAC-FF82CB606126}" destId="{E45DB838-E22D-534B-9E15-C7911B4ADCD8}" srcOrd="0" destOrd="0" presId="urn:microsoft.com/office/officeart/2008/layout/LinedList"/>
    <dgm:cxn modelId="{5C711EC1-BEA5-2D42-B468-1FA29B4D3648}" type="presOf" srcId="{C602404E-7481-4017-8E46-4CB292528682}" destId="{13A33E3D-12BE-F749-A915-9792435ED6A7}" srcOrd="0" destOrd="0" presId="urn:microsoft.com/office/officeart/2008/layout/LinedList"/>
    <dgm:cxn modelId="{DCD349E0-488B-4C76-8074-66062A5F1F79}" srcId="{EE0C55EC-85A6-4499-8921-A8AA430A5412}" destId="{FDD4263D-1CC9-48C6-AC7D-8C02FDC1DE97}" srcOrd="7" destOrd="0" parTransId="{9107840D-96A3-4EEB-826E-1503C642F3EF}" sibTransId="{47F19B0A-363E-420F-B25F-6F00CA37DA66}"/>
    <dgm:cxn modelId="{33796EEC-4C28-407C-AE37-E2B0A6204F9A}" srcId="{EE0C55EC-85A6-4499-8921-A8AA430A5412}" destId="{32821CBD-B018-493B-9DEF-D2BD5DA3DD3E}" srcOrd="5" destOrd="0" parTransId="{7BBAE7EE-8BDC-4BC9-8132-82467E467D14}" sibTransId="{F149CCB4-0F33-453B-8BD6-D8A0296C5576}"/>
    <dgm:cxn modelId="{33264C82-EB6F-2E4D-A54B-78CD1D9915AB}" type="presParOf" srcId="{717DF793-F0C3-7344-B376-7F46AD34E6E8}" destId="{8D7AA0CD-D88D-F840-8CCF-E64D8B0D29AA}" srcOrd="0" destOrd="0" presId="urn:microsoft.com/office/officeart/2008/layout/LinedList"/>
    <dgm:cxn modelId="{1BD96E7D-A2CE-0146-97EB-BAD454991C9A}" type="presParOf" srcId="{717DF793-F0C3-7344-B376-7F46AD34E6E8}" destId="{654EA347-3B7E-DA4B-848D-977C69E29971}" srcOrd="1" destOrd="0" presId="urn:microsoft.com/office/officeart/2008/layout/LinedList"/>
    <dgm:cxn modelId="{C207C012-5311-0A47-8CCB-3E91998611BC}" type="presParOf" srcId="{654EA347-3B7E-DA4B-848D-977C69E29971}" destId="{687C561D-F114-6A40-A4E9-3CC312CF4AC4}" srcOrd="0" destOrd="0" presId="urn:microsoft.com/office/officeart/2008/layout/LinedList"/>
    <dgm:cxn modelId="{4BC580A1-C7E6-8C4D-9DB1-5D82C22DA2AF}" type="presParOf" srcId="{654EA347-3B7E-DA4B-848D-977C69E29971}" destId="{05F977FD-16DD-334D-946C-2BD5EE9B74BE}" srcOrd="1" destOrd="0" presId="urn:microsoft.com/office/officeart/2008/layout/LinedList"/>
    <dgm:cxn modelId="{4A86632E-6B77-AE47-95C7-EF372724E88A}" type="presParOf" srcId="{717DF793-F0C3-7344-B376-7F46AD34E6E8}" destId="{9112867D-5EEB-5140-946F-12F7DD2C6B71}" srcOrd="2" destOrd="0" presId="urn:microsoft.com/office/officeart/2008/layout/LinedList"/>
    <dgm:cxn modelId="{AD153ECA-6270-AD40-AAF4-4D2DA085ACBF}" type="presParOf" srcId="{717DF793-F0C3-7344-B376-7F46AD34E6E8}" destId="{27144F2D-1853-E64A-8263-43C02B7664D4}" srcOrd="3" destOrd="0" presId="urn:microsoft.com/office/officeart/2008/layout/LinedList"/>
    <dgm:cxn modelId="{9644E978-DA3B-1A45-BA5D-F401869A3876}" type="presParOf" srcId="{27144F2D-1853-E64A-8263-43C02B7664D4}" destId="{44D4A5ED-1263-4C48-A119-8210BD0FE425}" srcOrd="0" destOrd="0" presId="urn:microsoft.com/office/officeart/2008/layout/LinedList"/>
    <dgm:cxn modelId="{3E101C67-B778-6248-8999-957ABE574D5A}" type="presParOf" srcId="{27144F2D-1853-E64A-8263-43C02B7664D4}" destId="{096115B2-F12A-C543-96E7-C8F66114202B}" srcOrd="1" destOrd="0" presId="urn:microsoft.com/office/officeart/2008/layout/LinedList"/>
    <dgm:cxn modelId="{5A032178-BDCC-A842-AFC3-D3810B03BAC5}" type="presParOf" srcId="{717DF793-F0C3-7344-B376-7F46AD34E6E8}" destId="{301D8FFD-EC41-3442-BB20-85A85D28B1A9}" srcOrd="4" destOrd="0" presId="urn:microsoft.com/office/officeart/2008/layout/LinedList"/>
    <dgm:cxn modelId="{6780F136-2E44-2847-B2F5-AD95A3C3A73D}" type="presParOf" srcId="{717DF793-F0C3-7344-B376-7F46AD34E6E8}" destId="{C4D57DC7-C976-AC4A-A464-4CC9BD94AF6A}" srcOrd="5" destOrd="0" presId="urn:microsoft.com/office/officeart/2008/layout/LinedList"/>
    <dgm:cxn modelId="{73AC5C2A-D47A-5442-8A0B-9F722A9B8AE5}" type="presParOf" srcId="{C4D57DC7-C976-AC4A-A464-4CC9BD94AF6A}" destId="{235E2B59-D230-5143-81B0-38CD1C87CD93}" srcOrd="0" destOrd="0" presId="urn:microsoft.com/office/officeart/2008/layout/LinedList"/>
    <dgm:cxn modelId="{7F46608F-5DB1-1145-B584-90C785610B1D}" type="presParOf" srcId="{C4D57DC7-C976-AC4A-A464-4CC9BD94AF6A}" destId="{8E121BF7-7AF6-584D-8E4F-F51FB31AEB9F}" srcOrd="1" destOrd="0" presId="urn:microsoft.com/office/officeart/2008/layout/LinedList"/>
    <dgm:cxn modelId="{2FB4D24D-97E4-144D-83D9-FF062A7B39AC}" type="presParOf" srcId="{717DF793-F0C3-7344-B376-7F46AD34E6E8}" destId="{8878F1D1-615B-0F44-BDE5-AE01765A74A5}" srcOrd="6" destOrd="0" presId="urn:microsoft.com/office/officeart/2008/layout/LinedList"/>
    <dgm:cxn modelId="{B640B06B-5F6E-AD4D-8692-569A3C79CB26}" type="presParOf" srcId="{717DF793-F0C3-7344-B376-7F46AD34E6E8}" destId="{5D399042-F838-2C49-A916-D48CED9ABF65}" srcOrd="7" destOrd="0" presId="urn:microsoft.com/office/officeart/2008/layout/LinedList"/>
    <dgm:cxn modelId="{84D110D2-3BC5-5944-99D5-53BD76B58A16}" type="presParOf" srcId="{5D399042-F838-2C49-A916-D48CED9ABF65}" destId="{13A33E3D-12BE-F749-A915-9792435ED6A7}" srcOrd="0" destOrd="0" presId="urn:microsoft.com/office/officeart/2008/layout/LinedList"/>
    <dgm:cxn modelId="{613573BC-4E40-2247-BF31-EE02277CE29A}" type="presParOf" srcId="{5D399042-F838-2C49-A916-D48CED9ABF65}" destId="{9F47B2EB-604D-7640-B3CE-46929F6D06A8}" srcOrd="1" destOrd="0" presId="urn:microsoft.com/office/officeart/2008/layout/LinedList"/>
    <dgm:cxn modelId="{24D1CE65-EA72-DC41-82D7-29742244D403}" type="presParOf" srcId="{717DF793-F0C3-7344-B376-7F46AD34E6E8}" destId="{6954F3DC-3659-E048-A27B-E0822392185A}" srcOrd="8" destOrd="0" presId="urn:microsoft.com/office/officeart/2008/layout/LinedList"/>
    <dgm:cxn modelId="{F6071BC7-F88E-9645-921D-D67F2FB37F72}" type="presParOf" srcId="{717DF793-F0C3-7344-B376-7F46AD34E6E8}" destId="{F4293761-A1C4-D34E-9ABD-3DFAFE237CA6}" srcOrd="9" destOrd="0" presId="urn:microsoft.com/office/officeart/2008/layout/LinedList"/>
    <dgm:cxn modelId="{D1DBFE53-7C16-CD49-8A54-1229836FBE51}" type="presParOf" srcId="{F4293761-A1C4-D34E-9ABD-3DFAFE237CA6}" destId="{E45DB838-E22D-534B-9E15-C7911B4ADCD8}" srcOrd="0" destOrd="0" presId="urn:microsoft.com/office/officeart/2008/layout/LinedList"/>
    <dgm:cxn modelId="{A4500285-DAD3-E64F-B5A9-B4B4B70BFF66}" type="presParOf" srcId="{F4293761-A1C4-D34E-9ABD-3DFAFE237CA6}" destId="{C4F18784-BA29-594C-96DA-66705F5DC256}" srcOrd="1" destOrd="0" presId="urn:microsoft.com/office/officeart/2008/layout/LinedList"/>
    <dgm:cxn modelId="{CA48C27D-FED7-844C-8919-D8FDB41254AE}" type="presParOf" srcId="{717DF793-F0C3-7344-B376-7F46AD34E6E8}" destId="{1D9AE123-BDDA-4745-BA6F-9D10C5A0C164}" srcOrd="10" destOrd="0" presId="urn:microsoft.com/office/officeart/2008/layout/LinedList"/>
    <dgm:cxn modelId="{D2ADC414-29D7-B242-8040-3979B32A0DFD}" type="presParOf" srcId="{717DF793-F0C3-7344-B376-7F46AD34E6E8}" destId="{BE00FCC1-0E67-AB45-AB3D-79030FF658AD}" srcOrd="11" destOrd="0" presId="urn:microsoft.com/office/officeart/2008/layout/LinedList"/>
    <dgm:cxn modelId="{ADCB7AB5-7709-654E-9221-DB1D8478C5C4}" type="presParOf" srcId="{BE00FCC1-0E67-AB45-AB3D-79030FF658AD}" destId="{4B4A2F6F-40BD-A347-A8E3-13732B860FEE}" srcOrd="0" destOrd="0" presId="urn:microsoft.com/office/officeart/2008/layout/LinedList"/>
    <dgm:cxn modelId="{713B41ED-09DB-8342-8866-08F3E5ECC214}" type="presParOf" srcId="{BE00FCC1-0E67-AB45-AB3D-79030FF658AD}" destId="{52D5400C-E3F4-E843-BA85-E15A574EFF47}" srcOrd="1" destOrd="0" presId="urn:microsoft.com/office/officeart/2008/layout/LinedList"/>
    <dgm:cxn modelId="{5F522CDE-C000-5B49-A0F5-EFD5EFB0ED5C}" type="presParOf" srcId="{717DF793-F0C3-7344-B376-7F46AD34E6E8}" destId="{010A4BF0-13D9-9240-90C4-BB9515107A28}" srcOrd="12" destOrd="0" presId="urn:microsoft.com/office/officeart/2008/layout/LinedList"/>
    <dgm:cxn modelId="{6FED7028-8B77-864A-B15F-CC0DD65AACC3}" type="presParOf" srcId="{717DF793-F0C3-7344-B376-7F46AD34E6E8}" destId="{4712DCEE-077A-A644-9034-CA4005728295}" srcOrd="13" destOrd="0" presId="urn:microsoft.com/office/officeart/2008/layout/LinedList"/>
    <dgm:cxn modelId="{3ADB12E7-AF7C-0B45-BD5B-E4AD11F7FAC9}" type="presParOf" srcId="{4712DCEE-077A-A644-9034-CA4005728295}" destId="{48949F19-4474-C54F-AEF4-9FA861C5C3B1}" srcOrd="0" destOrd="0" presId="urn:microsoft.com/office/officeart/2008/layout/LinedList"/>
    <dgm:cxn modelId="{9BE04B72-B192-744D-A461-9F8341924C90}" type="presParOf" srcId="{4712DCEE-077A-A644-9034-CA4005728295}" destId="{C168F04E-3E1A-634D-845D-028D9F584C45}" srcOrd="1" destOrd="0" presId="urn:microsoft.com/office/officeart/2008/layout/LinedList"/>
    <dgm:cxn modelId="{6BA795A9-A8E7-DA4D-8780-1EF470996AE2}" type="presParOf" srcId="{717DF793-F0C3-7344-B376-7F46AD34E6E8}" destId="{ECBFCDD9-423F-3F4B-ABF6-E1365E323B88}" srcOrd="14" destOrd="0" presId="urn:microsoft.com/office/officeart/2008/layout/LinedList"/>
    <dgm:cxn modelId="{4F454123-906A-7F43-AD14-015BF736694E}" type="presParOf" srcId="{717DF793-F0C3-7344-B376-7F46AD34E6E8}" destId="{4EE0B573-7337-044A-99D9-8598A08FD4D6}" srcOrd="15" destOrd="0" presId="urn:microsoft.com/office/officeart/2008/layout/LinedList"/>
    <dgm:cxn modelId="{CC111797-8726-384A-95F3-5600C072D721}" type="presParOf" srcId="{4EE0B573-7337-044A-99D9-8598A08FD4D6}" destId="{5325353F-4F76-E145-85C6-129AB5AFD0CA}" srcOrd="0" destOrd="0" presId="urn:microsoft.com/office/officeart/2008/layout/LinedList"/>
    <dgm:cxn modelId="{2854DBD8-711A-EC46-A368-6402254250CC}" type="presParOf" srcId="{4EE0B573-7337-044A-99D9-8598A08FD4D6}" destId="{758FD4D3-74DF-DB49-A728-20EAA7D3847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06B3FB-0C20-4BDA-8B14-84230DD9FF86}" type="doc">
      <dgm:prSet loTypeId="urn:microsoft.com/office/officeart/2016/7/layout/VerticalDownArrowProcess" loCatId="process" qsTypeId="urn:microsoft.com/office/officeart/2005/8/quickstyle/simple1" qsCatId="simple" csTypeId="urn:microsoft.com/office/officeart/2005/8/colors/colorful5" csCatId="colorful"/>
      <dgm:spPr/>
      <dgm:t>
        <a:bodyPr/>
        <a:lstStyle/>
        <a:p>
          <a:endParaRPr lang="en-US"/>
        </a:p>
      </dgm:t>
    </dgm:pt>
    <dgm:pt modelId="{315A9AE9-5D3C-4086-9542-6C1478B4F90B}">
      <dgm:prSet/>
      <dgm:spPr/>
      <dgm:t>
        <a:bodyPr/>
        <a:lstStyle/>
        <a:p>
          <a:r>
            <a:rPr lang="en-US"/>
            <a:t>Step 1.</a:t>
          </a:r>
        </a:p>
      </dgm:t>
    </dgm:pt>
    <dgm:pt modelId="{E907031E-6E78-43B9-8B7C-DD703A531F7D}" type="parTrans" cxnId="{48C6566A-AB24-4E41-9310-2F01049D65DB}">
      <dgm:prSet/>
      <dgm:spPr/>
      <dgm:t>
        <a:bodyPr/>
        <a:lstStyle/>
        <a:p>
          <a:endParaRPr lang="en-US"/>
        </a:p>
      </dgm:t>
    </dgm:pt>
    <dgm:pt modelId="{100C0764-3D7A-49A9-85F5-60690702E89C}" type="sibTrans" cxnId="{48C6566A-AB24-4E41-9310-2F01049D65DB}">
      <dgm:prSet/>
      <dgm:spPr/>
      <dgm:t>
        <a:bodyPr/>
        <a:lstStyle/>
        <a:p>
          <a:endParaRPr lang="en-US"/>
        </a:p>
      </dgm:t>
    </dgm:pt>
    <dgm:pt modelId="{D24F67B7-34DD-4898-915A-DD70BC6B309E}">
      <dgm:prSet/>
      <dgm:spPr/>
      <dgm:t>
        <a:bodyPr/>
        <a:lstStyle/>
        <a:p>
          <a:r>
            <a:rPr lang="en-US"/>
            <a:t>Cleaning of NGS data</a:t>
          </a:r>
        </a:p>
      </dgm:t>
    </dgm:pt>
    <dgm:pt modelId="{8A00B58F-D257-4C77-9462-D3E362F7BD0B}" type="parTrans" cxnId="{7E2FD827-A4DA-41C3-B512-68C37E2D2700}">
      <dgm:prSet/>
      <dgm:spPr/>
      <dgm:t>
        <a:bodyPr/>
        <a:lstStyle/>
        <a:p>
          <a:endParaRPr lang="en-US"/>
        </a:p>
      </dgm:t>
    </dgm:pt>
    <dgm:pt modelId="{506F59DF-4490-4797-B232-CFC25CCA9A20}" type="sibTrans" cxnId="{7E2FD827-A4DA-41C3-B512-68C37E2D2700}">
      <dgm:prSet/>
      <dgm:spPr/>
      <dgm:t>
        <a:bodyPr/>
        <a:lstStyle/>
        <a:p>
          <a:endParaRPr lang="en-US"/>
        </a:p>
      </dgm:t>
    </dgm:pt>
    <dgm:pt modelId="{EDA73035-FC18-4606-9C98-56A4F221619A}">
      <dgm:prSet/>
      <dgm:spPr/>
      <dgm:t>
        <a:bodyPr/>
        <a:lstStyle/>
        <a:p>
          <a:r>
            <a:rPr lang="en-US"/>
            <a:t>Step 2.</a:t>
          </a:r>
        </a:p>
      </dgm:t>
    </dgm:pt>
    <dgm:pt modelId="{9324D0BA-F07A-451A-9454-ACE5EEA7F1EA}" type="parTrans" cxnId="{1BB53352-5433-4402-BEA0-CDD56F2A1109}">
      <dgm:prSet/>
      <dgm:spPr/>
      <dgm:t>
        <a:bodyPr/>
        <a:lstStyle/>
        <a:p>
          <a:endParaRPr lang="en-US"/>
        </a:p>
      </dgm:t>
    </dgm:pt>
    <dgm:pt modelId="{04963AC3-3FA1-4EE4-9DF8-781AF52856D4}" type="sibTrans" cxnId="{1BB53352-5433-4402-BEA0-CDD56F2A1109}">
      <dgm:prSet/>
      <dgm:spPr/>
      <dgm:t>
        <a:bodyPr/>
        <a:lstStyle/>
        <a:p>
          <a:endParaRPr lang="en-US"/>
        </a:p>
      </dgm:t>
    </dgm:pt>
    <dgm:pt modelId="{0FC0E708-1D70-4408-86E4-9AA6D7B1FA75}">
      <dgm:prSet/>
      <dgm:spPr/>
      <dgm:t>
        <a:bodyPr/>
        <a:lstStyle/>
        <a:p>
          <a:r>
            <a:rPr lang="en-US"/>
            <a:t>Exploration of NGS data</a:t>
          </a:r>
        </a:p>
      </dgm:t>
    </dgm:pt>
    <dgm:pt modelId="{4E8D610F-D5A3-44DB-8358-6ECE52C3FFD9}" type="parTrans" cxnId="{E8D426A8-49B7-49C0-8FDF-BEE7CC5E251D}">
      <dgm:prSet/>
      <dgm:spPr/>
      <dgm:t>
        <a:bodyPr/>
        <a:lstStyle/>
        <a:p>
          <a:endParaRPr lang="en-US"/>
        </a:p>
      </dgm:t>
    </dgm:pt>
    <dgm:pt modelId="{DBB860A5-FC39-47D8-A318-D927C27CA672}" type="sibTrans" cxnId="{E8D426A8-49B7-49C0-8FDF-BEE7CC5E251D}">
      <dgm:prSet/>
      <dgm:spPr/>
      <dgm:t>
        <a:bodyPr/>
        <a:lstStyle/>
        <a:p>
          <a:endParaRPr lang="en-US"/>
        </a:p>
      </dgm:t>
    </dgm:pt>
    <dgm:pt modelId="{56521B94-9E0C-4428-90AF-C519C5245184}">
      <dgm:prSet/>
      <dgm:spPr/>
      <dgm:t>
        <a:bodyPr/>
        <a:lstStyle/>
        <a:p>
          <a:r>
            <a:rPr lang="en-US"/>
            <a:t>Step 3.</a:t>
          </a:r>
        </a:p>
      </dgm:t>
    </dgm:pt>
    <dgm:pt modelId="{9A5A1175-F225-46A1-BD8E-8F7C56A7EA9F}" type="parTrans" cxnId="{51C52301-F4F6-465A-8757-33D9B0462C6E}">
      <dgm:prSet/>
      <dgm:spPr/>
      <dgm:t>
        <a:bodyPr/>
        <a:lstStyle/>
        <a:p>
          <a:endParaRPr lang="en-US"/>
        </a:p>
      </dgm:t>
    </dgm:pt>
    <dgm:pt modelId="{E872F919-0F92-4A6C-A977-9F80DFA55AF8}" type="sibTrans" cxnId="{51C52301-F4F6-465A-8757-33D9B0462C6E}">
      <dgm:prSet/>
      <dgm:spPr/>
      <dgm:t>
        <a:bodyPr/>
        <a:lstStyle/>
        <a:p>
          <a:endParaRPr lang="en-US"/>
        </a:p>
      </dgm:t>
    </dgm:pt>
    <dgm:pt modelId="{D3C29018-4BA7-4A03-92BF-1555088DD740}">
      <dgm:prSet/>
      <dgm:spPr/>
      <dgm:t>
        <a:bodyPr/>
        <a:lstStyle/>
        <a:p>
          <a:r>
            <a:rPr lang="en-US"/>
            <a:t>Visualization of NGS data</a:t>
          </a:r>
        </a:p>
      </dgm:t>
    </dgm:pt>
    <dgm:pt modelId="{EFB485F3-D954-4454-9D43-E93F8F6EA96C}" type="parTrans" cxnId="{71D73A99-AE3A-4B9F-9469-2F9B9730E545}">
      <dgm:prSet/>
      <dgm:spPr/>
      <dgm:t>
        <a:bodyPr/>
        <a:lstStyle/>
        <a:p>
          <a:endParaRPr lang="en-US"/>
        </a:p>
      </dgm:t>
    </dgm:pt>
    <dgm:pt modelId="{580EF1B0-7AA7-488C-B146-029B822CD602}" type="sibTrans" cxnId="{71D73A99-AE3A-4B9F-9469-2F9B9730E545}">
      <dgm:prSet/>
      <dgm:spPr/>
      <dgm:t>
        <a:bodyPr/>
        <a:lstStyle/>
        <a:p>
          <a:endParaRPr lang="en-US"/>
        </a:p>
      </dgm:t>
    </dgm:pt>
    <dgm:pt modelId="{991BF4D5-74F6-42F3-BA72-0D197570783D}">
      <dgm:prSet/>
      <dgm:spPr/>
      <dgm:t>
        <a:bodyPr/>
        <a:lstStyle/>
        <a:p>
          <a:r>
            <a:rPr lang="en-US"/>
            <a:t>Step 4.</a:t>
          </a:r>
        </a:p>
      </dgm:t>
    </dgm:pt>
    <dgm:pt modelId="{47E3DCCD-812C-47CB-846F-B8C8F941B408}" type="parTrans" cxnId="{041DB887-F0C0-4D14-BB29-9C94A4F4F28B}">
      <dgm:prSet/>
      <dgm:spPr/>
      <dgm:t>
        <a:bodyPr/>
        <a:lstStyle/>
        <a:p>
          <a:endParaRPr lang="en-US"/>
        </a:p>
      </dgm:t>
    </dgm:pt>
    <dgm:pt modelId="{14259A25-7D9C-4680-9F67-0461EF8AF28F}" type="sibTrans" cxnId="{041DB887-F0C0-4D14-BB29-9C94A4F4F28B}">
      <dgm:prSet/>
      <dgm:spPr/>
      <dgm:t>
        <a:bodyPr/>
        <a:lstStyle/>
        <a:p>
          <a:endParaRPr lang="en-US"/>
        </a:p>
      </dgm:t>
    </dgm:pt>
    <dgm:pt modelId="{7EDBC01C-D5D3-49C5-BEEB-900F37B5AB1D}">
      <dgm:prSet/>
      <dgm:spPr/>
      <dgm:t>
        <a:bodyPr/>
        <a:lstStyle/>
        <a:p>
          <a:r>
            <a:rPr lang="en-US"/>
            <a:t>Deeper analyses of NGS data</a:t>
          </a:r>
        </a:p>
      </dgm:t>
    </dgm:pt>
    <dgm:pt modelId="{BEC7227D-B2F5-4221-9C04-55FE3A8C3A61}" type="parTrans" cxnId="{5F2826BF-42E9-4994-9A02-4C6749373A98}">
      <dgm:prSet/>
      <dgm:spPr/>
      <dgm:t>
        <a:bodyPr/>
        <a:lstStyle/>
        <a:p>
          <a:endParaRPr lang="en-US"/>
        </a:p>
      </dgm:t>
    </dgm:pt>
    <dgm:pt modelId="{A63B14B3-6732-4F52-9304-45FD4D0AE969}" type="sibTrans" cxnId="{5F2826BF-42E9-4994-9A02-4C6749373A98}">
      <dgm:prSet/>
      <dgm:spPr/>
      <dgm:t>
        <a:bodyPr/>
        <a:lstStyle/>
        <a:p>
          <a:endParaRPr lang="en-US"/>
        </a:p>
      </dgm:t>
    </dgm:pt>
    <dgm:pt modelId="{B9130C34-2047-6141-9AC6-5C9645CDAF77}" type="pres">
      <dgm:prSet presAssocID="{9F06B3FB-0C20-4BDA-8B14-84230DD9FF86}" presName="Name0" presStyleCnt="0">
        <dgm:presLayoutVars>
          <dgm:dir/>
          <dgm:animLvl val="lvl"/>
          <dgm:resizeHandles val="exact"/>
        </dgm:presLayoutVars>
      </dgm:prSet>
      <dgm:spPr/>
    </dgm:pt>
    <dgm:pt modelId="{22D43538-ABE7-EC41-9B0D-AD286B6E30A5}" type="pres">
      <dgm:prSet presAssocID="{991BF4D5-74F6-42F3-BA72-0D197570783D}" presName="boxAndChildren" presStyleCnt="0"/>
      <dgm:spPr/>
    </dgm:pt>
    <dgm:pt modelId="{DD098743-F856-5A49-95BF-4E11A4790543}" type="pres">
      <dgm:prSet presAssocID="{991BF4D5-74F6-42F3-BA72-0D197570783D}" presName="parentTextBox" presStyleLbl="alignNode1" presStyleIdx="0" presStyleCnt="4"/>
      <dgm:spPr/>
    </dgm:pt>
    <dgm:pt modelId="{8FA17858-39D7-4642-BF3A-F03E7D4C8D87}" type="pres">
      <dgm:prSet presAssocID="{991BF4D5-74F6-42F3-BA72-0D197570783D}" presName="descendantBox" presStyleLbl="bgAccFollowNode1" presStyleIdx="0" presStyleCnt="4"/>
      <dgm:spPr/>
    </dgm:pt>
    <dgm:pt modelId="{DED126EB-15F5-2948-84BD-B5E605C7F493}" type="pres">
      <dgm:prSet presAssocID="{E872F919-0F92-4A6C-A977-9F80DFA55AF8}" presName="sp" presStyleCnt="0"/>
      <dgm:spPr/>
    </dgm:pt>
    <dgm:pt modelId="{7CCD6904-A221-394E-A9C9-7E67BFA60C39}" type="pres">
      <dgm:prSet presAssocID="{56521B94-9E0C-4428-90AF-C519C5245184}" presName="arrowAndChildren" presStyleCnt="0"/>
      <dgm:spPr/>
    </dgm:pt>
    <dgm:pt modelId="{A99EFD3D-6FF5-8248-9279-1BBEBEF53571}" type="pres">
      <dgm:prSet presAssocID="{56521B94-9E0C-4428-90AF-C519C5245184}" presName="parentTextArrow" presStyleLbl="node1" presStyleIdx="0" presStyleCnt="0"/>
      <dgm:spPr/>
    </dgm:pt>
    <dgm:pt modelId="{B2459134-523B-BA4E-9469-DC80315EED58}" type="pres">
      <dgm:prSet presAssocID="{56521B94-9E0C-4428-90AF-C519C5245184}" presName="arrow" presStyleLbl="alignNode1" presStyleIdx="1" presStyleCnt="4"/>
      <dgm:spPr/>
    </dgm:pt>
    <dgm:pt modelId="{A3E973EC-2257-E943-BABD-D294EFAB54A5}" type="pres">
      <dgm:prSet presAssocID="{56521B94-9E0C-4428-90AF-C519C5245184}" presName="descendantArrow" presStyleLbl="bgAccFollowNode1" presStyleIdx="1" presStyleCnt="4"/>
      <dgm:spPr/>
    </dgm:pt>
    <dgm:pt modelId="{66352AC6-DFC1-AA41-9283-C64A0F086624}" type="pres">
      <dgm:prSet presAssocID="{04963AC3-3FA1-4EE4-9DF8-781AF52856D4}" presName="sp" presStyleCnt="0"/>
      <dgm:spPr/>
    </dgm:pt>
    <dgm:pt modelId="{225AF337-E853-8D4A-925D-0829ACF6FFBA}" type="pres">
      <dgm:prSet presAssocID="{EDA73035-FC18-4606-9C98-56A4F221619A}" presName="arrowAndChildren" presStyleCnt="0"/>
      <dgm:spPr/>
    </dgm:pt>
    <dgm:pt modelId="{34F1C294-6A3C-2345-BE4C-1E89091F777C}" type="pres">
      <dgm:prSet presAssocID="{EDA73035-FC18-4606-9C98-56A4F221619A}" presName="parentTextArrow" presStyleLbl="node1" presStyleIdx="0" presStyleCnt="0"/>
      <dgm:spPr/>
    </dgm:pt>
    <dgm:pt modelId="{8C00BBCA-BE4D-1B44-B88C-C213EE766085}" type="pres">
      <dgm:prSet presAssocID="{EDA73035-FC18-4606-9C98-56A4F221619A}" presName="arrow" presStyleLbl="alignNode1" presStyleIdx="2" presStyleCnt="4"/>
      <dgm:spPr/>
    </dgm:pt>
    <dgm:pt modelId="{3F10D9FC-02A1-264F-A60A-FC6F5B260E1C}" type="pres">
      <dgm:prSet presAssocID="{EDA73035-FC18-4606-9C98-56A4F221619A}" presName="descendantArrow" presStyleLbl="bgAccFollowNode1" presStyleIdx="2" presStyleCnt="4"/>
      <dgm:spPr/>
    </dgm:pt>
    <dgm:pt modelId="{32CCEA76-253A-F047-A672-FCCECD118A60}" type="pres">
      <dgm:prSet presAssocID="{100C0764-3D7A-49A9-85F5-60690702E89C}" presName="sp" presStyleCnt="0"/>
      <dgm:spPr/>
    </dgm:pt>
    <dgm:pt modelId="{81087E4C-D586-924F-B339-EFCB3C540688}" type="pres">
      <dgm:prSet presAssocID="{315A9AE9-5D3C-4086-9542-6C1478B4F90B}" presName="arrowAndChildren" presStyleCnt="0"/>
      <dgm:spPr/>
    </dgm:pt>
    <dgm:pt modelId="{B014AA49-15A2-9E49-A14C-BB6A4235338B}" type="pres">
      <dgm:prSet presAssocID="{315A9AE9-5D3C-4086-9542-6C1478B4F90B}" presName="parentTextArrow" presStyleLbl="node1" presStyleIdx="0" presStyleCnt="0"/>
      <dgm:spPr/>
    </dgm:pt>
    <dgm:pt modelId="{1DA4F947-D9CA-CF4B-ADE3-23BAFD0EEC0F}" type="pres">
      <dgm:prSet presAssocID="{315A9AE9-5D3C-4086-9542-6C1478B4F90B}" presName="arrow" presStyleLbl="alignNode1" presStyleIdx="3" presStyleCnt="4"/>
      <dgm:spPr/>
    </dgm:pt>
    <dgm:pt modelId="{E0D39DFC-F84F-AC4B-8D5B-4AE23E3CF69B}" type="pres">
      <dgm:prSet presAssocID="{315A9AE9-5D3C-4086-9542-6C1478B4F90B}" presName="descendantArrow" presStyleLbl="bgAccFollowNode1" presStyleIdx="3" presStyleCnt="4"/>
      <dgm:spPr/>
    </dgm:pt>
  </dgm:ptLst>
  <dgm:cxnLst>
    <dgm:cxn modelId="{51C52301-F4F6-465A-8757-33D9B0462C6E}" srcId="{9F06B3FB-0C20-4BDA-8B14-84230DD9FF86}" destId="{56521B94-9E0C-4428-90AF-C519C5245184}" srcOrd="2" destOrd="0" parTransId="{9A5A1175-F225-46A1-BD8E-8F7C56A7EA9F}" sibTransId="{E872F919-0F92-4A6C-A977-9F80DFA55AF8}"/>
    <dgm:cxn modelId="{71037A0C-D404-E546-9A8C-A91DFBB6E20B}" type="presOf" srcId="{315A9AE9-5D3C-4086-9542-6C1478B4F90B}" destId="{1DA4F947-D9CA-CF4B-ADE3-23BAFD0EEC0F}" srcOrd="1" destOrd="0" presId="urn:microsoft.com/office/officeart/2016/7/layout/VerticalDownArrowProcess"/>
    <dgm:cxn modelId="{A0617915-E7B0-8B44-B9EC-77297DA5B846}" type="presOf" srcId="{7EDBC01C-D5D3-49C5-BEEB-900F37B5AB1D}" destId="{8FA17858-39D7-4642-BF3A-F03E7D4C8D87}" srcOrd="0" destOrd="0" presId="urn:microsoft.com/office/officeart/2016/7/layout/VerticalDownArrowProcess"/>
    <dgm:cxn modelId="{7E2FD827-A4DA-41C3-B512-68C37E2D2700}" srcId="{315A9AE9-5D3C-4086-9542-6C1478B4F90B}" destId="{D24F67B7-34DD-4898-915A-DD70BC6B309E}" srcOrd="0" destOrd="0" parTransId="{8A00B58F-D257-4C77-9462-D3E362F7BD0B}" sibTransId="{506F59DF-4490-4797-B232-CFC25CCA9A20}"/>
    <dgm:cxn modelId="{A2D50F2B-A8FC-D741-BC64-140B44BC1FDF}" type="presOf" srcId="{D24F67B7-34DD-4898-915A-DD70BC6B309E}" destId="{E0D39DFC-F84F-AC4B-8D5B-4AE23E3CF69B}" srcOrd="0" destOrd="0" presId="urn:microsoft.com/office/officeart/2016/7/layout/VerticalDownArrowProcess"/>
    <dgm:cxn modelId="{C5DFD53E-C978-234B-9630-75164DB2F92E}" type="presOf" srcId="{EDA73035-FC18-4606-9C98-56A4F221619A}" destId="{34F1C294-6A3C-2345-BE4C-1E89091F777C}" srcOrd="0" destOrd="0" presId="urn:microsoft.com/office/officeart/2016/7/layout/VerticalDownArrowProcess"/>
    <dgm:cxn modelId="{50009F4C-1BD5-9F45-971B-F7FBD638F47E}" type="presOf" srcId="{D3C29018-4BA7-4A03-92BF-1555088DD740}" destId="{A3E973EC-2257-E943-BABD-D294EFAB54A5}" srcOrd="0" destOrd="0" presId="urn:microsoft.com/office/officeart/2016/7/layout/VerticalDownArrowProcess"/>
    <dgm:cxn modelId="{1BB53352-5433-4402-BEA0-CDD56F2A1109}" srcId="{9F06B3FB-0C20-4BDA-8B14-84230DD9FF86}" destId="{EDA73035-FC18-4606-9C98-56A4F221619A}" srcOrd="1" destOrd="0" parTransId="{9324D0BA-F07A-451A-9454-ACE5EEA7F1EA}" sibTransId="{04963AC3-3FA1-4EE4-9DF8-781AF52856D4}"/>
    <dgm:cxn modelId="{48C6566A-AB24-4E41-9310-2F01049D65DB}" srcId="{9F06B3FB-0C20-4BDA-8B14-84230DD9FF86}" destId="{315A9AE9-5D3C-4086-9542-6C1478B4F90B}" srcOrd="0" destOrd="0" parTransId="{E907031E-6E78-43B9-8B7C-DD703A531F7D}" sibTransId="{100C0764-3D7A-49A9-85F5-60690702E89C}"/>
    <dgm:cxn modelId="{90ECD278-0BB4-D84E-8098-1E5A2091761A}" type="presOf" srcId="{EDA73035-FC18-4606-9C98-56A4F221619A}" destId="{8C00BBCA-BE4D-1B44-B88C-C213EE766085}" srcOrd="1" destOrd="0" presId="urn:microsoft.com/office/officeart/2016/7/layout/VerticalDownArrowProcess"/>
    <dgm:cxn modelId="{4E857C7B-14F5-5348-B8E5-AB175B9E5E59}" type="presOf" srcId="{991BF4D5-74F6-42F3-BA72-0D197570783D}" destId="{DD098743-F856-5A49-95BF-4E11A4790543}" srcOrd="0" destOrd="0" presId="urn:microsoft.com/office/officeart/2016/7/layout/VerticalDownArrowProcess"/>
    <dgm:cxn modelId="{C07FE586-552A-5244-8B97-B5EA5C85A7A8}" type="presOf" srcId="{9F06B3FB-0C20-4BDA-8B14-84230DD9FF86}" destId="{B9130C34-2047-6141-9AC6-5C9645CDAF77}" srcOrd="0" destOrd="0" presId="urn:microsoft.com/office/officeart/2016/7/layout/VerticalDownArrowProcess"/>
    <dgm:cxn modelId="{041DB887-F0C0-4D14-BB29-9C94A4F4F28B}" srcId="{9F06B3FB-0C20-4BDA-8B14-84230DD9FF86}" destId="{991BF4D5-74F6-42F3-BA72-0D197570783D}" srcOrd="3" destOrd="0" parTransId="{47E3DCCD-812C-47CB-846F-B8C8F941B408}" sibTransId="{14259A25-7D9C-4680-9F67-0461EF8AF28F}"/>
    <dgm:cxn modelId="{71D73A99-AE3A-4B9F-9469-2F9B9730E545}" srcId="{56521B94-9E0C-4428-90AF-C519C5245184}" destId="{D3C29018-4BA7-4A03-92BF-1555088DD740}" srcOrd="0" destOrd="0" parTransId="{EFB485F3-D954-4454-9D43-E93F8F6EA96C}" sibTransId="{580EF1B0-7AA7-488C-B146-029B822CD602}"/>
    <dgm:cxn modelId="{E8D426A8-49B7-49C0-8FDF-BEE7CC5E251D}" srcId="{EDA73035-FC18-4606-9C98-56A4F221619A}" destId="{0FC0E708-1D70-4408-86E4-9AA6D7B1FA75}" srcOrd="0" destOrd="0" parTransId="{4E8D610F-D5A3-44DB-8358-6ECE52C3FFD9}" sibTransId="{DBB860A5-FC39-47D8-A318-D927C27CA672}"/>
    <dgm:cxn modelId="{FBD56BAC-7587-514B-A3AC-242593447849}" type="presOf" srcId="{56521B94-9E0C-4428-90AF-C519C5245184}" destId="{B2459134-523B-BA4E-9469-DC80315EED58}" srcOrd="1" destOrd="0" presId="urn:microsoft.com/office/officeart/2016/7/layout/VerticalDownArrowProcess"/>
    <dgm:cxn modelId="{5F2826BF-42E9-4994-9A02-4C6749373A98}" srcId="{991BF4D5-74F6-42F3-BA72-0D197570783D}" destId="{7EDBC01C-D5D3-49C5-BEEB-900F37B5AB1D}" srcOrd="0" destOrd="0" parTransId="{BEC7227D-B2F5-4221-9C04-55FE3A8C3A61}" sibTransId="{A63B14B3-6732-4F52-9304-45FD4D0AE969}"/>
    <dgm:cxn modelId="{2C2AE4CD-09D9-1047-87A5-EE17758BE47C}" type="presOf" srcId="{315A9AE9-5D3C-4086-9542-6C1478B4F90B}" destId="{B014AA49-15A2-9E49-A14C-BB6A4235338B}" srcOrd="0" destOrd="0" presId="urn:microsoft.com/office/officeart/2016/7/layout/VerticalDownArrowProcess"/>
    <dgm:cxn modelId="{4D5158D2-5CEB-7846-87F6-471E64128618}" type="presOf" srcId="{0FC0E708-1D70-4408-86E4-9AA6D7B1FA75}" destId="{3F10D9FC-02A1-264F-A60A-FC6F5B260E1C}" srcOrd="0" destOrd="0" presId="urn:microsoft.com/office/officeart/2016/7/layout/VerticalDownArrowProcess"/>
    <dgm:cxn modelId="{40B55BD3-87BA-7641-B581-FE34E3CE809E}" type="presOf" srcId="{56521B94-9E0C-4428-90AF-C519C5245184}" destId="{A99EFD3D-6FF5-8248-9279-1BBEBEF53571}" srcOrd="0" destOrd="0" presId="urn:microsoft.com/office/officeart/2016/7/layout/VerticalDownArrowProcess"/>
    <dgm:cxn modelId="{B065ACCD-A545-E340-8595-D50DBF993839}" type="presParOf" srcId="{B9130C34-2047-6141-9AC6-5C9645CDAF77}" destId="{22D43538-ABE7-EC41-9B0D-AD286B6E30A5}" srcOrd="0" destOrd="0" presId="urn:microsoft.com/office/officeart/2016/7/layout/VerticalDownArrowProcess"/>
    <dgm:cxn modelId="{7EB6F884-E5F7-B449-8870-CAC90458230E}" type="presParOf" srcId="{22D43538-ABE7-EC41-9B0D-AD286B6E30A5}" destId="{DD098743-F856-5A49-95BF-4E11A4790543}" srcOrd="0" destOrd="0" presId="urn:microsoft.com/office/officeart/2016/7/layout/VerticalDownArrowProcess"/>
    <dgm:cxn modelId="{DB2080B4-57F4-2440-B9D5-FE68594105DD}" type="presParOf" srcId="{22D43538-ABE7-EC41-9B0D-AD286B6E30A5}" destId="{8FA17858-39D7-4642-BF3A-F03E7D4C8D87}" srcOrd="1" destOrd="0" presId="urn:microsoft.com/office/officeart/2016/7/layout/VerticalDownArrowProcess"/>
    <dgm:cxn modelId="{03D4FDD6-AB24-2A4E-BBE0-8FEC20021748}" type="presParOf" srcId="{B9130C34-2047-6141-9AC6-5C9645CDAF77}" destId="{DED126EB-15F5-2948-84BD-B5E605C7F493}" srcOrd="1" destOrd="0" presId="urn:microsoft.com/office/officeart/2016/7/layout/VerticalDownArrowProcess"/>
    <dgm:cxn modelId="{C7C6180B-00B4-7E4F-A289-08E8AA42F9A2}" type="presParOf" srcId="{B9130C34-2047-6141-9AC6-5C9645CDAF77}" destId="{7CCD6904-A221-394E-A9C9-7E67BFA60C39}" srcOrd="2" destOrd="0" presId="urn:microsoft.com/office/officeart/2016/7/layout/VerticalDownArrowProcess"/>
    <dgm:cxn modelId="{246668A9-F545-BB41-9140-1755C09634C1}" type="presParOf" srcId="{7CCD6904-A221-394E-A9C9-7E67BFA60C39}" destId="{A99EFD3D-6FF5-8248-9279-1BBEBEF53571}" srcOrd="0" destOrd="0" presId="urn:microsoft.com/office/officeart/2016/7/layout/VerticalDownArrowProcess"/>
    <dgm:cxn modelId="{96FE4590-AA5E-534C-B869-FC9F9982F11C}" type="presParOf" srcId="{7CCD6904-A221-394E-A9C9-7E67BFA60C39}" destId="{B2459134-523B-BA4E-9469-DC80315EED58}" srcOrd="1" destOrd="0" presId="urn:microsoft.com/office/officeart/2016/7/layout/VerticalDownArrowProcess"/>
    <dgm:cxn modelId="{9E4CC1C6-1194-9347-B3CA-BB0DAC860FA3}" type="presParOf" srcId="{7CCD6904-A221-394E-A9C9-7E67BFA60C39}" destId="{A3E973EC-2257-E943-BABD-D294EFAB54A5}" srcOrd="2" destOrd="0" presId="urn:microsoft.com/office/officeart/2016/7/layout/VerticalDownArrowProcess"/>
    <dgm:cxn modelId="{5E2978DE-3C22-AC4A-92EE-834AAF8F9183}" type="presParOf" srcId="{B9130C34-2047-6141-9AC6-5C9645CDAF77}" destId="{66352AC6-DFC1-AA41-9283-C64A0F086624}" srcOrd="3" destOrd="0" presId="urn:microsoft.com/office/officeart/2016/7/layout/VerticalDownArrowProcess"/>
    <dgm:cxn modelId="{72B85283-7054-EF4C-99F8-A2E2E4F5A55D}" type="presParOf" srcId="{B9130C34-2047-6141-9AC6-5C9645CDAF77}" destId="{225AF337-E853-8D4A-925D-0829ACF6FFBA}" srcOrd="4" destOrd="0" presId="urn:microsoft.com/office/officeart/2016/7/layout/VerticalDownArrowProcess"/>
    <dgm:cxn modelId="{CC5D5445-B61A-2E4D-ACB9-38BEC30E7E26}" type="presParOf" srcId="{225AF337-E853-8D4A-925D-0829ACF6FFBA}" destId="{34F1C294-6A3C-2345-BE4C-1E89091F777C}" srcOrd="0" destOrd="0" presId="urn:microsoft.com/office/officeart/2016/7/layout/VerticalDownArrowProcess"/>
    <dgm:cxn modelId="{694C3D4B-74B5-C345-A9AC-3A3520070F09}" type="presParOf" srcId="{225AF337-E853-8D4A-925D-0829ACF6FFBA}" destId="{8C00BBCA-BE4D-1B44-B88C-C213EE766085}" srcOrd="1" destOrd="0" presId="urn:microsoft.com/office/officeart/2016/7/layout/VerticalDownArrowProcess"/>
    <dgm:cxn modelId="{06D4BA6E-76E8-174D-932B-21C7AF318235}" type="presParOf" srcId="{225AF337-E853-8D4A-925D-0829ACF6FFBA}" destId="{3F10D9FC-02A1-264F-A60A-FC6F5B260E1C}" srcOrd="2" destOrd="0" presId="urn:microsoft.com/office/officeart/2016/7/layout/VerticalDownArrowProcess"/>
    <dgm:cxn modelId="{2699CA20-9128-664B-8116-B880F2D60997}" type="presParOf" srcId="{B9130C34-2047-6141-9AC6-5C9645CDAF77}" destId="{32CCEA76-253A-F047-A672-FCCECD118A60}" srcOrd="5" destOrd="0" presId="urn:microsoft.com/office/officeart/2016/7/layout/VerticalDownArrowProcess"/>
    <dgm:cxn modelId="{6AB21D1F-3B6C-C34E-85F4-6F640506A063}" type="presParOf" srcId="{B9130C34-2047-6141-9AC6-5C9645CDAF77}" destId="{81087E4C-D586-924F-B339-EFCB3C540688}" srcOrd="6" destOrd="0" presId="urn:microsoft.com/office/officeart/2016/7/layout/VerticalDownArrowProcess"/>
    <dgm:cxn modelId="{80602494-80E7-7E45-A0F8-46FDC4F75B05}" type="presParOf" srcId="{81087E4C-D586-924F-B339-EFCB3C540688}" destId="{B014AA49-15A2-9E49-A14C-BB6A4235338B}" srcOrd="0" destOrd="0" presId="urn:microsoft.com/office/officeart/2016/7/layout/VerticalDownArrowProcess"/>
    <dgm:cxn modelId="{9D8F597C-9043-5D42-8537-F6A4B4EFA52F}" type="presParOf" srcId="{81087E4C-D586-924F-B339-EFCB3C540688}" destId="{1DA4F947-D9CA-CF4B-ADE3-23BAFD0EEC0F}" srcOrd="1" destOrd="0" presId="urn:microsoft.com/office/officeart/2016/7/layout/VerticalDownArrowProcess"/>
    <dgm:cxn modelId="{97C27125-D404-E14E-8A7C-ABAD6A54157D}" type="presParOf" srcId="{81087E4C-D586-924F-B339-EFCB3C540688}" destId="{E0D39DFC-F84F-AC4B-8D5B-4AE23E3CF69B}"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AA0CD-D88D-F840-8CCF-E64D8B0D29AA}">
      <dsp:nvSpPr>
        <dsp:cNvPr id="0" name=""/>
        <dsp:cNvSpPr/>
      </dsp:nvSpPr>
      <dsp:spPr>
        <a:xfrm>
          <a:off x="0" y="0"/>
          <a:ext cx="110329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C561D-F114-6A40-A4E9-3CC312CF4AC4}">
      <dsp:nvSpPr>
        <dsp:cNvPr id="0" name=""/>
        <dsp:cNvSpPr/>
      </dsp:nvSpPr>
      <dsp:spPr>
        <a:xfrm>
          <a:off x="0" y="0"/>
          <a:ext cx="11032958" cy="674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H" sz="2000" b="1" kern="1200" dirty="0">
              <a:latin typeface="Arial" panose="020B0604020202020204" pitchFamily="34" charset="0"/>
              <a:cs typeface="Arial" panose="020B0604020202020204" pitchFamily="34" charset="0"/>
            </a:rPr>
            <a:t>Define</a:t>
          </a:r>
          <a:r>
            <a:rPr lang="en-CH" sz="2000" kern="1200" dirty="0">
              <a:latin typeface="Arial" panose="020B0604020202020204" pitchFamily="34" charset="0"/>
              <a:cs typeface="Arial" panose="020B0604020202020204" pitchFamily="34" charset="0"/>
            </a:rPr>
            <a:t>: </a:t>
          </a:r>
          <a:r>
            <a:rPr lang="en-GB" sz="2000" kern="1200" dirty="0">
              <a:latin typeface="Arial" panose="020B0604020202020204" pitchFamily="34" charset="0"/>
              <a:cs typeface="Arial" panose="020B0604020202020204" pitchFamily="34" charset="0"/>
            </a:rPr>
            <a:t>NGS is a new technology for DNA and RNA sequencing and variant/mutation detection</a:t>
          </a:r>
          <a:endParaRPr lang="en-US" sz="2000" kern="1200" dirty="0">
            <a:latin typeface="Arial" panose="020B0604020202020204" pitchFamily="34" charset="0"/>
            <a:cs typeface="Arial" panose="020B0604020202020204" pitchFamily="34" charset="0"/>
          </a:endParaRPr>
        </a:p>
      </dsp:txBody>
      <dsp:txXfrm>
        <a:off x="0" y="0"/>
        <a:ext cx="11032958" cy="674731"/>
      </dsp:txXfrm>
    </dsp:sp>
    <dsp:sp modelId="{9112867D-5EEB-5140-946F-12F7DD2C6B71}">
      <dsp:nvSpPr>
        <dsp:cNvPr id="0" name=""/>
        <dsp:cNvSpPr/>
      </dsp:nvSpPr>
      <dsp:spPr>
        <a:xfrm>
          <a:off x="0" y="674731"/>
          <a:ext cx="110329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D4A5ED-1263-4C48-A119-8210BD0FE425}">
      <dsp:nvSpPr>
        <dsp:cNvPr id="0" name=""/>
        <dsp:cNvSpPr/>
      </dsp:nvSpPr>
      <dsp:spPr>
        <a:xfrm>
          <a:off x="0" y="674731"/>
          <a:ext cx="11032958" cy="674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dirty="0">
              <a:latin typeface="Arial" panose="020B0604020202020204" pitchFamily="34" charset="0"/>
              <a:cs typeface="Arial" panose="020B0604020202020204" pitchFamily="34" charset="0"/>
            </a:rPr>
            <a:t>A</a:t>
          </a:r>
          <a:r>
            <a:rPr lang="en-CH" sz="2000" b="1" kern="1200" dirty="0">
              <a:latin typeface="Arial" panose="020B0604020202020204" pitchFamily="34" charset="0"/>
              <a:cs typeface="Arial" panose="020B0604020202020204" pitchFamily="34" charset="0"/>
            </a:rPr>
            <a:t>dvantages</a:t>
          </a:r>
          <a:endParaRPr lang="en-US" sz="2000" b="1" kern="1200" dirty="0">
            <a:latin typeface="Arial" panose="020B0604020202020204" pitchFamily="34" charset="0"/>
            <a:cs typeface="Arial" panose="020B0604020202020204" pitchFamily="34" charset="0"/>
          </a:endParaRPr>
        </a:p>
      </dsp:txBody>
      <dsp:txXfrm>
        <a:off x="0" y="674731"/>
        <a:ext cx="11032958" cy="674731"/>
      </dsp:txXfrm>
    </dsp:sp>
    <dsp:sp modelId="{301D8FFD-EC41-3442-BB20-85A85D28B1A9}">
      <dsp:nvSpPr>
        <dsp:cNvPr id="0" name=""/>
        <dsp:cNvSpPr/>
      </dsp:nvSpPr>
      <dsp:spPr>
        <a:xfrm>
          <a:off x="0" y="1349462"/>
          <a:ext cx="110329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E2B59-D230-5143-81B0-38CD1C87CD93}">
      <dsp:nvSpPr>
        <dsp:cNvPr id="0" name=""/>
        <dsp:cNvSpPr/>
      </dsp:nvSpPr>
      <dsp:spPr>
        <a:xfrm>
          <a:off x="0" y="1349462"/>
          <a:ext cx="11032958" cy="674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Higher sensitivity to detect low-frequency variants</a:t>
          </a:r>
          <a:endParaRPr lang="en-US" sz="2000" kern="1200" dirty="0">
            <a:latin typeface="Arial" panose="020B0604020202020204" pitchFamily="34" charset="0"/>
            <a:cs typeface="Arial" panose="020B0604020202020204" pitchFamily="34" charset="0"/>
          </a:endParaRPr>
        </a:p>
      </dsp:txBody>
      <dsp:txXfrm>
        <a:off x="0" y="1349462"/>
        <a:ext cx="11032958" cy="674731"/>
      </dsp:txXfrm>
    </dsp:sp>
    <dsp:sp modelId="{8878F1D1-615B-0F44-BDE5-AE01765A74A5}">
      <dsp:nvSpPr>
        <dsp:cNvPr id="0" name=""/>
        <dsp:cNvSpPr/>
      </dsp:nvSpPr>
      <dsp:spPr>
        <a:xfrm>
          <a:off x="0" y="2024192"/>
          <a:ext cx="110329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A33E3D-12BE-F749-A915-9792435ED6A7}">
      <dsp:nvSpPr>
        <dsp:cNvPr id="0" name=""/>
        <dsp:cNvSpPr/>
      </dsp:nvSpPr>
      <dsp:spPr>
        <a:xfrm>
          <a:off x="0" y="2024192"/>
          <a:ext cx="11032958" cy="674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latin typeface="Arial" panose="020B0604020202020204" pitchFamily="34" charset="0"/>
              <a:cs typeface="Arial" panose="020B0604020202020204" pitchFamily="34" charset="0"/>
            </a:rPr>
            <a:t>Faster turnaround time for high sample volumes</a:t>
          </a:r>
          <a:endParaRPr lang="en-US" sz="2000" kern="1200">
            <a:latin typeface="Arial" panose="020B0604020202020204" pitchFamily="34" charset="0"/>
            <a:cs typeface="Arial" panose="020B0604020202020204" pitchFamily="34" charset="0"/>
          </a:endParaRPr>
        </a:p>
      </dsp:txBody>
      <dsp:txXfrm>
        <a:off x="0" y="2024192"/>
        <a:ext cx="11032958" cy="674731"/>
      </dsp:txXfrm>
    </dsp:sp>
    <dsp:sp modelId="{6954F3DC-3659-E048-A27B-E0822392185A}">
      <dsp:nvSpPr>
        <dsp:cNvPr id="0" name=""/>
        <dsp:cNvSpPr/>
      </dsp:nvSpPr>
      <dsp:spPr>
        <a:xfrm>
          <a:off x="0" y="2698924"/>
          <a:ext cx="110329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5DB838-E22D-534B-9E15-C7911B4ADCD8}">
      <dsp:nvSpPr>
        <dsp:cNvPr id="0" name=""/>
        <dsp:cNvSpPr/>
      </dsp:nvSpPr>
      <dsp:spPr>
        <a:xfrm>
          <a:off x="0" y="2698924"/>
          <a:ext cx="11032958" cy="674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latin typeface="Arial" panose="020B0604020202020204" pitchFamily="34" charset="0"/>
              <a:cs typeface="Arial" panose="020B0604020202020204" pitchFamily="34" charset="0"/>
            </a:rPr>
            <a:t>Comprehensive genomic coverage</a:t>
          </a:r>
          <a:endParaRPr lang="en-US" sz="2000" kern="1200">
            <a:latin typeface="Arial" panose="020B0604020202020204" pitchFamily="34" charset="0"/>
            <a:cs typeface="Arial" panose="020B0604020202020204" pitchFamily="34" charset="0"/>
          </a:endParaRPr>
        </a:p>
      </dsp:txBody>
      <dsp:txXfrm>
        <a:off x="0" y="2698924"/>
        <a:ext cx="11032958" cy="674731"/>
      </dsp:txXfrm>
    </dsp:sp>
    <dsp:sp modelId="{1D9AE123-BDDA-4745-BA6F-9D10C5A0C164}">
      <dsp:nvSpPr>
        <dsp:cNvPr id="0" name=""/>
        <dsp:cNvSpPr/>
      </dsp:nvSpPr>
      <dsp:spPr>
        <a:xfrm>
          <a:off x="0" y="3373655"/>
          <a:ext cx="110329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4A2F6F-40BD-A347-A8E3-13732B860FEE}">
      <dsp:nvSpPr>
        <dsp:cNvPr id="0" name=""/>
        <dsp:cNvSpPr/>
      </dsp:nvSpPr>
      <dsp:spPr>
        <a:xfrm>
          <a:off x="0" y="3373655"/>
          <a:ext cx="11032958" cy="674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latin typeface="Arial" panose="020B0604020202020204" pitchFamily="34" charset="0"/>
              <a:cs typeface="Arial" panose="020B0604020202020204" pitchFamily="34" charset="0"/>
            </a:rPr>
            <a:t>Lower limit of detection</a:t>
          </a:r>
          <a:endParaRPr lang="en-US" sz="2000" kern="1200">
            <a:latin typeface="Arial" panose="020B0604020202020204" pitchFamily="34" charset="0"/>
            <a:cs typeface="Arial" panose="020B0604020202020204" pitchFamily="34" charset="0"/>
          </a:endParaRPr>
        </a:p>
      </dsp:txBody>
      <dsp:txXfrm>
        <a:off x="0" y="3373655"/>
        <a:ext cx="11032958" cy="674731"/>
      </dsp:txXfrm>
    </dsp:sp>
    <dsp:sp modelId="{010A4BF0-13D9-9240-90C4-BB9515107A28}">
      <dsp:nvSpPr>
        <dsp:cNvPr id="0" name=""/>
        <dsp:cNvSpPr/>
      </dsp:nvSpPr>
      <dsp:spPr>
        <a:xfrm>
          <a:off x="0" y="4048385"/>
          <a:ext cx="110329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949F19-4474-C54F-AEF4-9FA861C5C3B1}">
      <dsp:nvSpPr>
        <dsp:cNvPr id="0" name=""/>
        <dsp:cNvSpPr/>
      </dsp:nvSpPr>
      <dsp:spPr>
        <a:xfrm>
          <a:off x="0" y="4048386"/>
          <a:ext cx="11032958" cy="674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latin typeface="Arial" panose="020B0604020202020204" pitchFamily="34" charset="0"/>
              <a:cs typeface="Arial" panose="020B0604020202020204" pitchFamily="34" charset="0"/>
            </a:rPr>
            <a:t>Higher capacity with sample multiplexing</a:t>
          </a:r>
          <a:endParaRPr lang="en-US" sz="2000" kern="1200">
            <a:latin typeface="Arial" panose="020B0604020202020204" pitchFamily="34" charset="0"/>
            <a:cs typeface="Arial" panose="020B0604020202020204" pitchFamily="34" charset="0"/>
          </a:endParaRPr>
        </a:p>
      </dsp:txBody>
      <dsp:txXfrm>
        <a:off x="0" y="4048386"/>
        <a:ext cx="11032958" cy="674731"/>
      </dsp:txXfrm>
    </dsp:sp>
    <dsp:sp modelId="{ECBFCDD9-423F-3F4B-ABF6-E1365E323B88}">
      <dsp:nvSpPr>
        <dsp:cNvPr id="0" name=""/>
        <dsp:cNvSpPr/>
      </dsp:nvSpPr>
      <dsp:spPr>
        <a:xfrm>
          <a:off x="0" y="4723117"/>
          <a:ext cx="110329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25353F-4F76-E145-85C6-129AB5AFD0CA}">
      <dsp:nvSpPr>
        <dsp:cNvPr id="0" name=""/>
        <dsp:cNvSpPr/>
      </dsp:nvSpPr>
      <dsp:spPr>
        <a:xfrm>
          <a:off x="0" y="4723117"/>
          <a:ext cx="11032958" cy="674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latin typeface="Arial" panose="020B0604020202020204" pitchFamily="34" charset="0"/>
              <a:cs typeface="Arial" panose="020B0604020202020204" pitchFamily="34" charset="0"/>
            </a:rPr>
            <a:t>Ability to sequence hundreds to thousands of genes or gene regions simultaneously</a:t>
          </a:r>
          <a:endParaRPr lang="en-US" sz="2000" kern="1200">
            <a:latin typeface="Arial" panose="020B0604020202020204" pitchFamily="34" charset="0"/>
            <a:cs typeface="Arial" panose="020B0604020202020204" pitchFamily="34" charset="0"/>
          </a:endParaRPr>
        </a:p>
      </dsp:txBody>
      <dsp:txXfrm>
        <a:off x="0" y="4723117"/>
        <a:ext cx="11032958" cy="6747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98743-F856-5A49-95BF-4E11A4790543}">
      <dsp:nvSpPr>
        <dsp:cNvPr id="0" name=""/>
        <dsp:cNvSpPr/>
      </dsp:nvSpPr>
      <dsp:spPr>
        <a:xfrm>
          <a:off x="0" y="4540835"/>
          <a:ext cx="1725128" cy="99342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248920" rIns="122691" bIns="248920" numCol="1" spcCol="1270" anchor="ctr" anchorCtr="0">
          <a:noAutofit/>
        </a:bodyPr>
        <a:lstStyle/>
        <a:p>
          <a:pPr marL="0" lvl="0" indent="0" algn="ctr" defTabSz="1555750">
            <a:lnSpc>
              <a:spcPct val="90000"/>
            </a:lnSpc>
            <a:spcBef>
              <a:spcPct val="0"/>
            </a:spcBef>
            <a:spcAft>
              <a:spcPct val="35000"/>
            </a:spcAft>
            <a:buNone/>
          </a:pPr>
          <a:r>
            <a:rPr lang="en-US" sz="3500" kern="1200"/>
            <a:t>Step 4.</a:t>
          </a:r>
        </a:p>
      </dsp:txBody>
      <dsp:txXfrm>
        <a:off x="0" y="4540835"/>
        <a:ext cx="1725128" cy="993423"/>
      </dsp:txXfrm>
    </dsp:sp>
    <dsp:sp modelId="{8FA17858-39D7-4642-BF3A-F03E7D4C8D87}">
      <dsp:nvSpPr>
        <dsp:cNvPr id="0" name=""/>
        <dsp:cNvSpPr/>
      </dsp:nvSpPr>
      <dsp:spPr>
        <a:xfrm>
          <a:off x="1725128" y="4540835"/>
          <a:ext cx="5175384" cy="99342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304800" rIns="104981" bIns="304800" numCol="1" spcCol="1270" anchor="ctr" anchorCtr="0">
          <a:noAutofit/>
        </a:bodyPr>
        <a:lstStyle/>
        <a:p>
          <a:pPr marL="0" lvl="0" indent="0" algn="l" defTabSz="1066800">
            <a:lnSpc>
              <a:spcPct val="90000"/>
            </a:lnSpc>
            <a:spcBef>
              <a:spcPct val="0"/>
            </a:spcBef>
            <a:spcAft>
              <a:spcPct val="35000"/>
            </a:spcAft>
            <a:buNone/>
          </a:pPr>
          <a:r>
            <a:rPr lang="en-US" sz="2400" kern="1200"/>
            <a:t>Deeper analyses of NGS data</a:t>
          </a:r>
        </a:p>
      </dsp:txBody>
      <dsp:txXfrm>
        <a:off x="1725128" y="4540835"/>
        <a:ext cx="5175384" cy="993423"/>
      </dsp:txXfrm>
    </dsp:sp>
    <dsp:sp modelId="{B2459134-523B-BA4E-9469-DC80315EED58}">
      <dsp:nvSpPr>
        <dsp:cNvPr id="0" name=""/>
        <dsp:cNvSpPr/>
      </dsp:nvSpPr>
      <dsp:spPr>
        <a:xfrm rot="10800000">
          <a:off x="0" y="3027850"/>
          <a:ext cx="1725128" cy="1527885"/>
        </a:xfrm>
        <a:prstGeom prst="upArrowCallout">
          <a:avLst>
            <a:gd name="adj1" fmla="val 5000"/>
            <a:gd name="adj2" fmla="val 10000"/>
            <a:gd name="adj3" fmla="val 15000"/>
            <a:gd name="adj4" fmla="val 64977"/>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248920" rIns="122691" bIns="248920" numCol="1" spcCol="1270" anchor="ctr" anchorCtr="0">
          <a:noAutofit/>
        </a:bodyPr>
        <a:lstStyle/>
        <a:p>
          <a:pPr marL="0" lvl="0" indent="0" algn="ctr" defTabSz="1555750">
            <a:lnSpc>
              <a:spcPct val="90000"/>
            </a:lnSpc>
            <a:spcBef>
              <a:spcPct val="0"/>
            </a:spcBef>
            <a:spcAft>
              <a:spcPct val="35000"/>
            </a:spcAft>
            <a:buNone/>
          </a:pPr>
          <a:r>
            <a:rPr lang="en-US" sz="3500" kern="1200"/>
            <a:t>Step 3.</a:t>
          </a:r>
        </a:p>
      </dsp:txBody>
      <dsp:txXfrm rot="-10800000">
        <a:off x="0" y="3027850"/>
        <a:ext cx="1725128" cy="993125"/>
      </dsp:txXfrm>
    </dsp:sp>
    <dsp:sp modelId="{A3E973EC-2257-E943-BABD-D294EFAB54A5}">
      <dsp:nvSpPr>
        <dsp:cNvPr id="0" name=""/>
        <dsp:cNvSpPr/>
      </dsp:nvSpPr>
      <dsp:spPr>
        <a:xfrm>
          <a:off x="1725128" y="3027850"/>
          <a:ext cx="5175384" cy="993125"/>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304800" rIns="104981" bIns="304800" numCol="1" spcCol="1270" anchor="ctr" anchorCtr="0">
          <a:noAutofit/>
        </a:bodyPr>
        <a:lstStyle/>
        <a:p>
          <a:pPr marL="0" lvl="0" indent="0" algn="l" defTabSz="1066800">
            <a:lnSpc>
              <a:spcPct val="90000"/>
            </a:lnSpc>
            <a:spcBef>
              <a:spcPct val="0"/>
            </a:spcBef>
            <a:spcAft>
              <a:spcPct val="35000"/>
            </a:spcAft>
            <a:buNone/>
          </a:pPr>
          <a:r>
            <a:rPr lang="en-US" sz="2400" kern="1200"/>
            <a:t>Visualization of NGS data</a:t>
          </a:r>
        </a:p>
      </dsp:txBody>
      <dsp:txXfrm>
        <a:off x="1725128" y="3027850"/>
        <a:ext cx="5175384" cy="993125"/>
      </dsp:txXfrm>
    </dsp:sp>
    <dsp:sp modelId="{8C00BBCA-BE4D-1B44-B88C-C213EE766085}">
      <dsp:nvSpPr>
        <dsp:cNvPr id="0" name=""/>
        <dsp:cNvSpPr/>
      </dsp:nvSpPr>
      <dsp:spPr>
        <a:xfrm rot="10800000">
          <a:off x="0" y="1514866"/>
          <a:ext cx="1725128" cy="1527885"/>
        </a:xfrm>
        <a:prstGeom prst="upArrowCallout">
          <a:avLst>
            <a:gd name="adj1" fmla="val 5000"/>
            <a:gd name="adj2" fmla="val 10000"/>
            <a:gd name="adj3" fmla="val 15000"/>
            <a:gd name="adj4" fmla="val 64977"/>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248920" rIns="122691" bIns="248920" numCol="1" spcCol="1270" anchor="ctr" anchorCtr="0">
          <a:noAutofit/>
        </a:bodyPr>
        <a:lstStyle/>
        <a:p>
          <a:pPr marL="0" lvl="0" indent="0" algn="ctr" defTabSz="1555750">
            <a:lnSpc>
              <a:spcPct val="90000"/>
            </a:lnSpc>
            <a:spcBef>
              <a:spcPct val="0"/>
            </a:spcBef>
            <a:spcAft>
              <a:spcPct val="35000"/>
            </a:spcAft>
            <a:buNone/>
          </a:pPr>
          <a:r>
            <a:rPr lang="en-US" sz="3500" kern="1200"/>
            <a:t>Step 2.</a:t>
          </a:r>
        </a:p>
      </dsp:txBody>
      <dsp:txXfrm rot="-10800000">
        <a:off x="0" y="1514866"/>
        <a:ext cx="1725128" cy="993125"/>
      </dsp:txXfrm>
    </dsp:sp>
    <dsp:sp modelId="{3F10D9FC-02A1-264F-A60A-FC6F5B260E1C}">
      <dsp:nvSpPr>
        <dsp:cNvPr id="0" name=""/>
        <dsp:cNvSpPr/>
      </dsp:nvSpPr>
      <dsp:spPr>
        <a:xfrm>
          <a:off x="1725128" y="1514866"/>
          <a:ext cx="5175384" cy="993125"/>
        </a:xfrm>
        <a:prstGeom prst="rect">
          <a:avLst/>
        </a:prstGeom>
        <a:solidFill>
          <a:schemeClr val="accent5">
            <a:tint val="40000"/>
            <a:alpha val="90000"/>
            <a:hueOff val="-4493174"/>
            <a:satOff val="-15221"/>
            <a:lumOff val="-1952"/>
            <a:alphaOff val="0"/>
          </a:schemeClr>
        </a:solidFill>
        <a:ln w="12700" cap="flat" cmpd="sng" algn="ctr">
          <a:solidFill>
            <a:schemeClr val="accent5">
              <a:tint val="40000"/>
              <a:alpha val="90000"/>
              <a:hueOff val="-4493174"/>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304800" rIns="104981" bIns="304800" numCol="1" spcCol="1270" anchor="ctr" anchorCtr="0">
          <a:noAutofit/>
        </a:bodyPr>
        <a:lstStyle/>
        <a:p>
          <a:pPr marL="0" lvl="0" indent="0" algn="l" defTabSz="1066800">
            <a:lnSpc>
              <a:spcPct val="90000"/>
            </a:lnSpc>
            <a:spcBef>
              <a:spcPct val="0"/>
            </a:spcBef>
            <a:spcAft>
              <a:spcPct val="35000"/>
            </a:spcAft>
            <a:buNone/>
          </a:pPr>
          <a:r>
            <a:rPr lang="en-US" sz="2400" kern="1200"/>
            <a:t>Exploration of NGS data</a:t>
          </a:r>
        </a:p>
      </dsp:txBody>
      <dsp:txXfrm>
        <a:off x="1725128" y="1514866"/>
        <a:ext cx="5175384" cy="993125"/>
      </dsp:txXfrm>
    </dsp:sp>
    <dsp:sp modelId="{1DA4F947-D9CA-CF4B-ADE3-23BAFD0EEC0F}">
      <dsp:nvSpPr>
        <dsp:cNvPr id="0" name=""/>
        <dsp:cNvSpPr/>
      </dsp:nvSpPr>
      <dsp:spPr>
        <a:xfrm rot="10800000">
          <a:off x="0" y="1882"/>
          <a:ext cx="1725128" cy="1527885"/>
        </a:xfrm>
        <a:prstGeom prst="upArrowCallout">
          <a:avLst>
            <a:gd name="adj1" fmla="val 5000"/>
            <a:gd name="adj2" fmla="val 10000"/>
            <a:gd name="adj3" fmla="val 15000"/>
            <a:gd name="adj4" fmla="val 64977"/>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248920" rIns="122691" bIns="248920" numCol="1" spcCol="1270" anchor="ctr" anchorCtr="0">
          <a:noAutofit/>
        </a:bodyPr>
        <a:lstStyle/>
        <a:p>
          <a:pPr marL="0" lvl="0" indent="0" algn="ctr" defTabSz="1555750">
            <a:lnSpc>
              <a:spcPct val="90000"/>
            </a:lnSpc>
            <a:spcBef>
              <a:spcPct val="0"/>
            </a:spcBef>
            <a:spcAft>
              <a:spcPct val="35000"/>
            </a:spcAft>
            <a:buNone/>
          </a:pPr>
          <a:r>
            <a:rPr lang="en-US" sz="3500" kern="1200"/>
            <a:t>Step 1.</a:t>
          </a:r>
        </a:p>
      </dsp:txBody>
      <dsp:txXfrm rot="-10800000">
        <a:off x="0" y="1882"/>
        <a:ext cx="1725128" cy="993125"/>
      </dsp:txXfrm>
    </dsp:sp>
    <dsp:sp modelId="{E0D39DFC-F84F-AC4B-8D5B-4AE23E3CF69B}">
      <dsp:nvSpPr>
        <dsp:cNvPr id="0" name=""/>
        <dsp:cNvSpPr/>
      </dsp:nvSpPr>
      <dsp:spPr>
        <a:xfrm>
          <a:off x="1725128" y="1882"/>
          <a:ext cx="5175384" cy="993125"/>
        </a:xfrm>
        <a:prstGeom prst="rect">
          <a:avLst/>
        </a:prstGeom>
        <a:solidFill>
          <a:schemeClr val="accent5">
            <a:tint val="40000"/>
            <a:alpha val="90000"/>
            <a:hueOff val="-6739761"/>
            <a:satOff val="-22832"/>
            <a:lumOff val="-2928"/>
            <a:alphaOff val="0"/>
          </a:schemeClr>
        </a:solidFill>
        <a:ln w="12700" cap="flat" cmpd="sng" algn="ctr">
          <a:solidFill>
            <a:schemeClr val="accent5">
              <a:tint val="40000"/>
              <a:alpha val="90000"/>
              <a:hueOff val="-6739761"/>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304800" rIns="104981" bIns="304800" numCol="1" spcCol="1270" anchor="ctr" anchorCtr="0">
          <a:noAutofit/>
        </a:bodyPr>
        <a:lstStyle/>
        <a:p>
          <a:pPr marL="0" lvl="0" indent="0" algn="l" defTabSz="1066800">
            <a:lnSpc>
              <a:spcPct val="90000"/>
            </a:lnSpc>
            <a:spcBef>
              <a:spcPct val="0"/>
            </a:spcBef>
            <a:spcAft>
              <a:spcPct val="35000"/>
            </a:spcAft>
            <a:buNone/>
          </a:pPr>
          <a:r>
            <a:rPr lang="en-US" sz="2400" kern="1200"/>
            <a:t>Cleaning of NGS data</a:t>
          </a:r>
        </a:p>
      </dsp:txBody>
      <dsp:txXfrm>
        <a:off x="1725128" y="1882"/>
        <a:ext cx="5175384" cy="99312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22803B-348D-7144-AD4B-07F8BD0D8C3E}" type="datetimeFigureOut">
              <a:rPr lang="en-CH" smtClean="0"/>
              <a:t>17.11.23</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D1E96-CC90-1044-97B5-014826D773ED}" type="slidenum">
              <a:rPr lang="en-CH" smtClean="0"/>
              <a:t>‹#›</a:t>
            </a:fld>
            <a:endParaRPr lang="en-CH"/>
          </a:p>
        </p:txBody>
      </p:sp>
    </p:spTree>
    <p:extLst>
      <p:ext uri="{BB962C8B-B14F-4D97-AF65-F5344CB8AC3E}">
        <p14:creationId xmlns:p14="http://schemas.microsoft.com/office/powerpoint/2010/main" val="247961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BAD1E96-CC90-1044-97B5-014826D773ED}" type="slidenum">
              <a:rPr lang="en-CH" smtClean="0"/>
              <a:t>1</a:t>
            </a:fld>
            <a:endParaRPr lang="en-CH"/>
          </a:p>
        </p:txBody>
      </p:sp>
    </p:spTree>
    <p:extLst>
      <p:ext uri="{BB962C8B-B14F-4D97-AF65-F5344CB8AC3E}">
        <p14:creationId xmlns:p14="http://schemas.microsoft.com/office/powerpoint/2010/main" val="3648848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BAD1E96-CC90-1044-97B5-014826D773ED}" type="slidenum">
              <a:rPr lang="en-CH" smtClean="0"/>
              <a:t>10</a:t>
            </a:fld>
            <a:endParaRPr lang="en-CH"/>
          </a:p>
        </p:txBody>
      </p:sp>
    </p:spTree>
    <p:extLst>
      <p:ext uri="{BB962C8B-B14F-4D97-AF65-F5344CB8AC3E}">
        <p14:creationId xmlns:p14="http://schemas.microsoft.com/office/powerpoint/2010/main" val="2161276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BAD1E96-CC90-1044-97B5-014826D773ED}" type="slidenum">
              <a:rPr lang="en-CH" smtClean="0"/>
              <a:t>12</a:t>
            </a:fld>
            <a:endParaRPr lang="en-CH"/>
          </a:p>
        </p:txBody>
      </p:sp>
    </p:spTree>
    <p:extLst>
      <p:ext uri="{BB962C8B-B14F-4D97-AF65-F5344CB8AC3E}">
        <p14:creationId xmlns:p14="http://schemas.microsoft.com/office/powerpoint/2010/main" val="1054180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BAD1E96-CC90-1044-97B5-014826D773ED}" type="slidenum">
              <a:rPr lang="en-CH" smtClean="0"/>
              <a:t>13</a:t>
            </a:fld>
            <a:endParaRPr lang="en-CH"/>
          </a:p>
        </p:txBody>
      </p:sp>
    </p:spTree>
    <p:extLst>
      <p:ext uri="{BB962C8B-B14F-4D97-AF65-F5344CB8AC3E}">
        <p14:creationId xmlns:p14="http://schemas.microsoft.com/office/powerpoint/2010/main" val="1582390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t>
            </a:r>
            <a:r>
              <a:rPr lang="en-GB" dirty="0" err="1"/>
              <a:t>exemple</a:t>
            </a:r>
            <a:r>
              <a:rPr lang="en-GB" dirty="0"/>
              <a:t> when you talk about pharmacogenetic polymorphisms on page 13 you can cite the well known CYP450 polymorphisms  (classification of individuals into low, middle and high </a:t>
            </a:r>
            <a:r>
              <a:rPr lang="en-GB" dirty="0" err="1"/>
              <a:t>metboiizers</a:t>
            </a:r>
            <a:r>
              <a:rPr lang="en-GB" dirty="0"/>
              <a:t>).</a:t>
            </a:r>
          </a:p>
          <a:p>
            <a:r>
              <a:rPr lang="en-GB" dirty="0"/>
              <a:t>this has been of great clinical use to </a:t>
            </a:r>
            <a:r>
              <a:rPr lang="en-GB" dirty="0" err="1"/>
              <a:t>approriiatly</a:t>
            </a:r>
            <a:r>
              <a:rPr lang="en-GB" dirty="0"/>
              <a:t> dose the patients (</a:t>
            </a:r>
            <a:r>
              <a:rPr lang="en-GB" dirty="0" err="1"/>
              <a:t>eg</a:t>
            </a:r>
            <a:r>
              <a:rPr lang="en-GB" dirty="0"/>
              <a:t> tamoxifen for breast cancer and serotonin uptake inhibitors for bipolar symptoms)</a:t>
            </a:r>
          </a:p>
          <a:p>
            <a:r>
              <a:rPr lang="en-GB" b="0" i="0" u="none" strike="noStrike" dirty="0" err="1">
                <a:solidFill>
                  <a:srgbClr val="000000"/>
                </a:solidFill>
                <a:effectLst/>
                <a:latin typeface="Calibri" panose="020F0502020204030204" pitchFamily="34" charset="0"/>
              </a:rPr>
              <a:t>eg.</a:t>
            </a:r>
            <a:r>
              <a:rPr lang="en-GB" b="0" i="0" u="none" strike="noStrike" dirty="0">
                <a:solidFill>
                  <a:srgbClr val="000000"/>
                </a:solidFill>
                <a:effectLst/>
                <a:latin typeface="Calibri" panose="020F0502020204030204" pitchFamily="34" charset="0"/>
              </a:rPr>
              <a:t> a breast cancer patient is not appropriately taken care of if you administer a too lower dose to a high metabolizer individual.</a:t>
            </a:r>
            <a:br>
              <a:rPr lang="en-GB" dirty="0"/>
            </a:br>
            <a:r>
              <a:rPr lang="en-GB" b="1" i="0" dirty="0">
                <a:effectLst/>
                <a:latin typeface="Söhne"/>
              </a:rPr>
              <a:t>CYP2D6 Polymorphism:</a:t>
            </a:r>
            <a:r>
              <a:rPr lang="en-GB" b="0" i="0" dirty="0">
                <a:solidFill>
                  <a:srgbClr val="374151"/>
                </a:solidFill>
                <a:effectLst/>
                <a:latin typeface="Söhne"/>
              </a:rPr>
              <a:t> Explain how genetic variations in the CYP2D6 gene can affect how individuals metabolize drugs, such as codeine and tamoxifen. Mention the classification of individuals into poor metabolizers, extensive metabolizers, etc.</a:t>
            </a:r>
            <a:endParaRPr lang="en-GB" dirty="0"/>
          </a:p>
          <a:p>
            <a:pPr algn="l"/>
            <a:br>
              <a:rPr lang="en-GB" dirty="0"/>
            </a:br>
            <a:r>
              <a:rPr lang="en-GB" b="0" i="0" dirty="0">
                <a:solidFill>
                  <a:srgbClr val="374151"/>
                </a:solidFill>
                <a:effectLst/>
                <a:latin typeface="Söhne"/>
              </a:rPr>
              <a:t>Genetic variations in the CYP2D6 gene significantly influence how individuals metabolize drugs like codeine and tamoxifen.</a:t>
            </a:r>
            <a:endParaRPr lang="en-GB" dirty="0"/>
          </a:p>
          <a:p>
            <a:pPr algn="l"/>
            <a:r>
              <a:rPr lang="en-GB" b="0" i="0" dirty="0">
                <a:solidFill>
                  <a:srgbClr val="374151"/>
                </a:solidFill>
                <a:effectLst/>
                <a:latin typeface="Söhne"/>
              </a:rPr>
              <a:t>Understanding a patient's CYP2D6 metabolizer status is crucial in clinical practice for tailoring drug choices and dosages, optimizing treatment outcomes, and minimizing adverse effects, aligning with the principles of precision medicine. </a:t>
            </a:r>
            <a:r>
              <a:rPr lang="en-GB" b="0" i="0" u="none" strike="noStrike" dirty="0">
                <a:solidFill>
                  <a:srgbClr val="000000"/>
                </a:solidFill>
                <a:effectLst/>
                <a:latin typeface="Calibri" panose="020F0502020204030204" pitchFamily="34" charset="0"/>
              </a:rPr>
              <a:t>a breast cancer patient is not appropriately taken care of if you administer a too lower dose to a high metabolizer individual.</a:t>
            </a:r>
            <a:br>
              <a:rPr lang="en-GB" dirty="0"/>
            </a:br>
            <a:endParaRPr lang="en-GB" dirty="0"/>
          </a:p>
          <a:p>
            <a:pPr algn="l"/>
            <a:endParaRPr lang="en-GB" b="0" i="0" dirty="0">
              <a:solidFill>
                <a:srgbClr val="374151"/>
              </a:solidFill>
              <a:effectLst/>
              <a:latin typeface="Söhne"/>
            </a:endParaRPr>
          </a:p>
          <a:p>
            <a:pPr algn="l"/>
            <a:r>
              <a:rPr lang="en-GB" b="0" i="0" dirty="0">
                <a:solidFill>
                  <a:srgbClr val="000000"/>
                </a:solidFill>
                <a:effectLst/>
                <a:latin typeface="Söhne"/>
              </a:rPr>
              <a:t>The application of CYP2D6 polymorphism analysis in breast cancer is particularly relevant due to the use of certain medications, especially tamoxifen, in the treatment of this cancer. Tamoxifen is a widely prescribed hormone therapy for </a:t>
            </a:r>
            <a:r>
              <a:rPr lang="en-GB" b="0" i="0" dirty="0" err="1">
                <a:solidFill>
                  <a:srgbClr val="000000"/>
                </a:solidFill>
                <a:effectLst/>
                <a:latin typeface="Söhne"/>
              </a:rPr>
              <a:t>estrogen</a:t>
            </a:r>
            <a:r>
              <a:rPr lang="en-GB" b="0" i="0" dirty="0">
                <a:solidFill>
                  <a:srgbClr val="000000"/>
                </a:solidFill>
                <a:effectLst/>
                <a:latin typeface="Söhne"/>
              </a:rPr>
              <a:t> receptor-positive breast cancer, and its metabolism involves the CYP2D6 enzyme. Here's how CYP2D6 polymorphism analysis is applied in the context of breast cancer treatment:</a:t>
            </a:r>
          </a:p>
          <a:p>
            <a:pPr algn="l">
              <a:buFont typeface="+mj-lt"/>
              <a:buAutoNum type="arabicPeriod"/>
            </a:pPr>
            <a:r>
              <a:rPr lang="en-GB" b="1" i="0" dirty="0">
                <a:solidFill>
                  <a:srgbClr val="000000"/>
                </a:solidFill>
                <a:effectLst/>
                <a:latin typeface="Söhne"/>
              </a:rPr>
              <a:t>Tamoxifen Metabolism:</a:t>
            </a:r>
            <a:endParaRPr lang="en-GB" b="0" i="0" dirty="0">
              <a:solidFill>
                <a:srgbClr val="000000"/>
              </a:solidFill>
              <a:effectLst/>
              <a:latin typeface="Söhne"/>
            </a:endParaRPr>
          </a:p>
          <a:p>
            <a:pPr marL="742950" lvl="1" indent="-285750" algn="l">
              <a:buFont typeface="+mj-lt"/>
              <a:buAutoNum type="arabicPeriod"/>
            </a:pPr>
            <a:r>
              <a:rPr lang="en-GB" b="1" i="0" dirty="0">
                <a:solidFill>
                  <a:srgbClr val="000000"/>
                </a:solidFill>
                <a:effectLst/>
                <a:latin typeface="Söhne"/>
              </a:rPr>
              <a:t>Active Metabolite Formation:</a:t>
            </a:r>
            <a:r>
              <a:rPr lang="en-GB" b="0" i="0" dirty="0">
                <a:solidFill>
                  <a:srgbClr val="000000"/>
                </a:solidFill>
                <a:effectLst/>
                <a:latin typeface="Söhne"/>
              </a:rPr>
              <a:t> Tamoxifen undergoes hepatic metabolism, primarily mediated by CYP2D6, to form its active metabolite, </a:t>
            </a:r>
            <a:r>
              <a:rPr lang="en-GB" b="0" i="0" dirty="0" err="1">
                <a:solidFill>
                  <a:srgbClr val="000000"/>
                </a:solidFill>
                <a:effectLst/>
                <a:latin typeface="Söhne"/>
              </a:rPr>
              <a:t>endoxifen</a:t>
            </a:r>
            <a:r>
              <a:rPr lang="en-GB" b="0" i="0" dirty="0">
                <a:solidFill>
                  <a:srgbClr val="000000"/>
                </a:solidFill>
                <a:effectLst/>
                <a:latin typeface="Söhne"/>
              </a:rPr>
              <a:t>. </a:t>
            </a:r>
            <a:r>
              <a:rPr lang="en-GB" b="0" i="0" dirty="0" err="1">
                <a:solidFill>
                  <a:srgbClr val="000000"/>
                </a:solidFill>
                <a:effectLst/>
                <a:latin typeface="Söhne"/>
              </a:rPr>
              <a:t>Endoxifen</a:t>
            </a:r>
            <a:r>
              <a:rPr lang="en-GB" b="0" i="0" dirty="0">
                <a:solidFill>
                  <a:srgbClr val="000000"/>
                </a:solidFill>
                <a:effectLst/>
                <a:latin typeface="Söhne"/>
              </a:rPr>
              <a:t> is responsible for the therapeutic effects of tamoxifen.</a:t>
            </a:r>
          </a:p>
          <a:p>
            <a:pPr marL="742950" lvl="1" indent="-285750" algn="l">
              <a:buFont typeface="+mj-lt"/>
              <a:buAutoNum type="arabicPeriod"/>
            </a:pPr>
            <a:r>
              <a:rPr lang="en-GB" b="1" i="0" dirty="0">
                <a:solidFill>
                  <a:srgbClr val="000000"/>
                </a:solidFill>
                <a:effectLst/>
                <a:latin typeface="Söhne"/>
              </a:rPr>
              <a:t>Genetic Variability:</a:t>
            </a:r>
            <a:r>
              <a:rPr lang="en-GB" b="0" i="0" dirty="0">
                <a:solidFill>
                  <a:srgbClr val="000000"/>
                </a:solidFill>
                <a:effectLst/>
                <a:latin typeface="Söhne"/>
              </a:rPr>
              <a:t> Genetic polymorphisms in the CYP2D6 gene can result in different enzymatic activity levels, leading to variability in </a:t>
            </a:r>
            <a:r>
              <a:rPr lang="en-GB" b="0" i="0" dirty="0" err="1">
                <a:solidFill>
                  <a:srgbClr val="000000"/>
                </a:solidFill>
                <a:effectLst/>
                <a:latin typeface="Söhne"/>
              </a:rPr>
              <a:t>endoxifen</a:t>
            </a:r>
            <a:r>
              <a:rPr lang="en-GB" b="0" i="0" dirty="0">
                <a:solidFill>
                  <a:srgbClr val="000000"/>
                </a:solidFill>
                <a:effectLst/>
                <a:latin typeface="Söhne"/>
              </a:rPr>
              <a:t> concentrations.</a:t>
            </a:r>
          </a:p>
          <a:p>
            <a:pPr algn="l">
              <a:buFont typeface="+mj-lt"/>
              <a:buAutoNum type="arabicPeriod"/>
            </a:pPr>
            <a:r>
              <a:rPr lang="en-GB" b="1" i="0" dirty="0">
                <a:solidFill>
                  <a:srgbClr val="000000"/>
                </a:solidFill>
                <a:effectLst/>
                <a:latin typeface="Söhne"/>
              </a:rPr>
              <a:t>CYP2D6 Phenotypes:</a:t>
            </a:r>
            <a:endParaRPr lang="en-GB" b="0" i="0" dirty="0">
              <a:solidFill>
                <a:srgbClr val="000000"/>
              </a:solidFill>
              <a:effectLst/>
              <a:latin typeface="Söhne"/>
            </a:endParaRPr>
          </a:p>
          <a:p>
            <a:pPr marL="742950" lvl="1" indent="-285750" algn="l">
              <a:buFont typeface="+mj-lt"/>
              <a:buAutoNum type="arabicPeriod"/>
            </a:pPr>
            <a:r>
              <a:rPr lang="en-GB" b="1" i="0" dirty="0">
                <a:solidFill>
                  <a:srgbClr val="000000"/>
                </a:solidFill>
                <a:effectLst/>
                <a:latin typeface="Söhne"/>
              </a:rPr>
              <a:t>Extensive Metabolizers (EM):</a:t>
            </a:r>
            <a:r>
              <a:rPr lang="en-GB" b="0" i="0" dirty="0">
                <a:solidFill>
                  <a:srgbClr val="000000"/>
                </a:solidFill>
                <a:effectLst/>
                <a:latin typeface="Söhne"/>
              </a:rPr>
              <a:t> Individuals with normal CYP2D6 function are extensive metabolizers, efficiently converting tamoxifen to </a:t>
            </a:r>
            <a:r>
              <a:rPr lang="en-GB" b="0" i="0" dirty="0" err="1">
                <a:solidFill>
                  <a:srgbClr val="000000"/>
                </a:solidFill>
                <a:effectLst/>
                <a:latin typeface="Söhne"/>
              </a:rPr>
              <a:t>endoxifen</a:t>
            </a:r>
            <a:r>
              <a:rPr lang="en-GB" b="0" i="0" dirty="0">
                <a:solidFill>
                  <a:srgbClr val="000000"/>
                </a:solidFill>
                <a:effectLst/>
                <a:latin typeface="Söhne"/>
              </a:rPr>
              <a:t>.</a:t>
            </a:r>
          </a:p>
          <a:p>
            <a:pPr marL="742950" lvl="1" indent="-285750" algn="l">
              <a:buFont typeface="+mj-lt"/>
              <a:buAutoNum type="arabicPeriod"/>
            </a:pPr>
            <a:r>
              <a:rPr lang="en-GB" b="1" i="0" dirty="0">
                <a:solidFill>
                  <a:srgbClr val="000000"/>
                </a:solidFill>
                <a:effectLst/>
                <a:latin typeface="Söhne"/>
              </a:rPr>
              <a:t>Poor Metabolizers (PM):</a:t>
            </a:r>
            <a:r>
              <a:rPr lang="en-GB" b="0" i="0" dirty="0">
                <a:solidFill>
                  <a:srgbClr val="000000"/>
                </a:solidFill>
                <a:effectLst/>
                <a:latin typeface="Söhne"/>
              </a:rPr>
              <a:t> Poor metabolizers have reduced or absent CYP2D6 activity, resulting in lower </a:t>
            </a:r>
            <a:r>
              <a:rPr lang="en-GB" b="0" i="0" dirty="0" err="1">
                <a:solidFill>
                  <a:srgbClr val="000000"/>
                </a:solidFill>
                <a:effectLst/>
                <a:latin typeface="Söhne"/>
              </a:rPr>
              <a:t>endoxifen</a:t>
            </a:r>
            <a:r>
              <a:rPr lang="en-GB" b="0" i="0" dirty="0">
                <a:solidFill>
                  <a:srgbClr val="000000"/>
                </a:solidFill>
                <a:effectLst/>
                <a:latin typeface="Söhne"/>
              </a:rPr>
              <a:t> levels. This may impact the effectiveness of tamoxifen.</a:t>
            </a:r>
          </a:p>
          <a:p>
            <a:pPr marL="742950" lvl="1" indent="-285750" algn="l">
              <a:buFont typeface="+mj-lt"/>
              <a:buAutoNum type="arabicPeriod"/>
            </a:pPr>
            <a:r>
              <a:rPr lang="en-GB" b="1" i="0" dirty="0">
                <a:solidFill>
                  <a:srgbClr val="000000"/>
                </a:solidFill>
                <a:effectLst/>
                <a:latin typeface="Söhne"/>
              </a:rPr>
              <a:t>Intermediate Metabolizers (IM) and Ultrarapid Metabolizers (UM):</a:t>
            </a:r>
            <a:r>
              <a:rPr lang="en-GB" b="0" i="0" dirty="0">
                <a:solidFill>
                  <a:srgbClr val="000000"/>
                </a:solidFill>
                <a:effectLst/>
                <a:latin typeface="Söhne"/>
              </a:rPr>
              <a:t> Intermediate or ultrarapid metabolism can also occur based on specific genetic variants, influencing </a:t>
            </a:r>
            <a:r>
              <a:rPr lang="en-GB" b="0" i="0" dirty="0" err="1">
                <a:solidFill>
                  <a:srgbClr val="000000"/>
                </a:solidFill>
                <a:effectLst/>
                <a:latin typeface="Söhne"/>
              </a:rPr>
              <a:t>endoxifen</a:t>
            </a:r>
            <a:r>
              <a:rPr lang="en-GB" b="0" i="0" dirty="0">
                <a:solidFill>
                  <a:srgbClr val="000000"/>
                </a:solidFill>
                <a:effectLst/>
                <a:latin typeface="Söhne"/>
              </a:rPr>
              <a:t> levels.</a:t>
            </a:r>
          </a:p>
          <a:p>
            <a:pPr algn="l">
              <a:buFont typeface="+mj-lt"/>
              <a:buAutoNum type="arabicPeriod"/>
            </a:pPr>
            <a:r>
              <a:rPr lang="en-GB" b="1" i="0" dirty="0">
                <a:solidFill>
                  <a:srgbClr val="000000"/>
                </a:solidFill>
                <a:effectLst/>
                <a:latin typeface="Söhne"/>
              </a:rPr>
              <a:t>Clinical Implications:</a:t>
            </a:r>
            <a:endParaRPr lang="en-GB" b="0" i="0" dirty="0">
              <a:solidFill>
                <a:srgbClr val="000000"/>
              </a:solidFill>
              <a:effectLst/>
              <a:latin typeface="Söhne"/>
            </a:endParaRPr>
          </a:p>
          <a:p>
            <a:pPr marL="742950" lvl="1" indent="-285750" algn="l">
              <a:buFont typeface="+mj-lt"/>
              <a:buAutoNum type="arabicPeriod"/>
            </a:pPr>
            <a:r>
              <a:rPr lang="en-GB" b="1" i="0" dirty="0">
                <a:solidFill>
                  <a:srgbClr val="000000"/>
                </a:solidFill>
                <a:effectLst/>
                <a:latin typeface="Söhne"/>
              </a:rPr>
              <a:t>Efficacy Considerations:</a:t>
            </a:r>
            <a:r>
              <a:rPr lang="en-GB" b="0" i="0" dirty="0">
                <a:solidFill>
                  <a:srgbClr val="000000"/>
                </a:solidFill>
                <a:effectLst/>
                <a:latin typeface="Söhne"/>
              </a:rPr>
              <a:t> CYP2D6 polymorphism analysis helps predict the potential impact of tamoxifen metabolism on treatment efficacy. Poor metabolizers may be at risk of suboptimal response to tamoxifen.</a:t>
            </a:r>
          </a:p>
          <a:p>
            <a:pPr marL="742950" lvl="1" indent="-285750" algn="l">
              <a:buFont typeface="+mj-lt"/>
              <a:buAutoNum type="arabicPeriod"/>
            </a:pPr>
            <a:r>
              <a:rPr lang="en-GB" b="1" i="0" dirty="0">
                <a:solidFill>
                  <a:srgbClr val="000000"/>
                </a:solidFill>
                <a:effectLst/>
                <a:latin typeface="Söhne"/>
              </a:rPr>
              <a:t>Individualized Therapy:</a:t>
            </a:r>
            <a:r>
              <a:rPr lang="en-GB" b="0" i="0" dirty="0">
                <a:solidFill>
                  <a:srgbClr val="000000"/>
                </a:solidFill>
                <a:effectLst/>
                <a:latin typeface="Söhne"/>
              </a:rPr>
              <a:t> Knowledge of a patient's CYP2D6 phenotype allows healthcare providers to tailor tamoxifen therapy. Adjustments in tamoxifen dosage or considering alternative treatments may be considered for poor metabolizers.</a:t>
            </a:r>
          </a:p>
          <a:p>
            <a:pPr algn="l">
              <a:buFont typeface="+mj-lt"/>
              <a:buAutoNum type="arabicPeriod"/>
            </a:pPr>
            <a:r>
              <a:rPr lang="en-GB" b="1" i="0" dirty="0">
                <a:solidFill>
                  <a:srgbClr val="000000"/>
                </a:solidFill>
                <a:effectLst/>
                <a:latin typeface="Söhne"/>
              </a:rPr>
              <a:t>Pharmacogenetic Testing:</a:t>
            </a:r>
            <a:endParaRPr lang="en-GB" b="0" i="0" dirty="0">
              <a:solidFill>
                <a:srgbClr val="000000"/>
              </a:solidFill>
              <a:effectLst/>
              <a:latin typeface="Söhne"/>
            </a:endParaRPr>
          </a:p>
          <a:p>
            <a:pPr marL="742950" lvl="1" indent="-285750" algn="l">
              <a:buFont typeface="+mj-lt"/>
              <a:buAutoNum type="arabicPeriod"/>
            </a:pPr>
            <a:r>
              <a:rPr lang="en-GB" b="1" i="0" dirty="0">
                <a:solidFill>
                  <a:srgbClr val="000000"/>
                </a:solidFill>
                <a:effectLst/>
                <a:latin typeface="Söhne"/>
              </a:rPr>
              <a:t>Incorporation into Breast Cancer Care:</a:t>
            </a:r>
            <a:r>
              <a:rPr lang="en-GB" b="0" i="0" dirty="0">
                <a:solidFill>
                  <a:srgbClr val="000000"/>
                </a:solidFill>
                <a:effectLst/>
                <a:latin typeface="Söhne"/>
              </a:rPr>
              <a:t> Pharmacogenetic testing, including CYP2D6 analysis, is increasingly incorporated into breast cancer care to guide treatment decisions.</a:t>
            </a:r>
          </a:p>
          <a:p>
            <a:pPr marL="742950" lvl="1" indent="-285750" algn="l">
              <a:buFont typeface="+mj-lt"/>
              <a:buAutoNum type="arabicPeriod"/>
            </a:pPr>
            <a:r>
              <a:rPr lang="en-GB" b="1" i="0" dirty="0">
                <a:solidFill>
                  <a:srgbClr val="000000"/>
                </a:solidFill>
                <a:effectLst/>
                <a:latin typeface="Söhne"/>
              </a:rPr>
              <a:t>Testing Recommendations:</a:t>
            </a:r>
            <a:r>
              <a:rPr lang="en-GB" b="0" i="0" dirty="0">
                <a:solidFill>
                  <a:srgbClr val="000000"/>
                </a:solidFill>
                <a:effectLst/>
                <a:latin typeface="Söhne"/>
              </a:rPr>
              <a:t> Some guidelines, such as those from the Clinical Pharmacogenetics Implementation Consortium (CPIC), provide recommendations for CYP2D6 genotyping before starting tamoxifen therapy.</a:t>
            </a:r>
          </a:p>
          <a:p>
            <a:pPr algn="l">
              <a:buFont typeface="+mj-lt"/>
              <a:buAutoNum type="arabicPeriod"/>
            </a:pPr>
            <a:r>
              <a:rPr lang="en-GB" b="1" i="0" dirty="0">
                <a:solidFill>
                  <a:srgbClr val="000000"/>
                </a:solidFill>
                <a:effectLst/>
                <a:latin typeface="Söhne"/>
              </a:rPr>
              <a:t>Alternative Treatments:</a:t>
            </a:r>
            <a:endParaRPr lang="en-GB" b="0" i="0" dirty="0">
              <a:solidFill>
                <a:srgbClr val="000000"/>
              </a:solidFill>
              <a:effectLst/>
              <a:latin typeface="Söhne"/>
            </a:endParaRPr>
          </a:p>
          <a:p>
            <a:pPr marL="742950" lvl="1" indent="-285750" algn="l">
              <a:buFont typeface="+mj-lt"/>
              <a:buAutoNum type="arabicPeriod"/>
            </a:pPr>
            <a:r>
              <a:rPr lang="en-GB" b="1" i="0" dirty="0">
                <a:solidFill>
                  <a:srgbClr val="000000"/>
                </a:solidFill>
                <a:effectLst/>
                <a:latin typeface="Söhne"/>
              </a:rPr>
              <a:t>Aromatase Inhibitors:</a:t>
            </a:r>
            <a:r>
              <a:rPr lang="en-GB" b="0" i="0" dirty="0">
                <a:solidFill>
                  <a:srgbClr val="000000"/>
                </a:solidFill>
                <a:effectLst/>
                <a:latin typeface="Söhne"/>
              </a:rPr>
              <a:t> For individuals identified as poor metabolizers or those experiencing suboptimal response to tamoxifen, healthcare providers may consider alternative treatments, such as aromatase inhibitors, which do not rely on CYP2D6 metabolism.</a:t>
            </a:r>
          </a:p>
          <a:p>
            <a:pPr algn="l">
              <a:buFont typeface="+mj-lt"/>
              <a:buAutoNum type="arabicPeriod"/>
            </a:pPr>
            <a:r>
              <a:rPr lang="en-GB" b="1" i="0" dirty="0">
                <a:solidFill>
                  <a:srgbClr val="000000"/>
                </a:solidFill>
                <a:effectLst/>
                <a:latin typeface="Söhne"/>
              </a:rPr>
              <a:t>Risk of Recurrence:</a:t>
            </a:r>
            <a:endParaRPr lang="en-GB" b="0" i="0" dirty="0">
              <a:solidFill>
                <a:srgbClr val="000000"/>
              </a:solidFill>
              <a:effectLst/>
              <a:latin typeface="Söhne"/>
            </a:endParaRPr>
          </a:p>
          <a:p>
            <a:pPr marL="742950" lvl="1" indent="-285750" algn="l">
              <a:buFont typeface="+mj-lt"/>
              <a:buAutoNum type="arabicPeriod"/>
            </a:pPr>
            <a:r>
              <a:rPr lang="en-GB" b="1" i="0" dirty="0">
                <a:solidFill>
                  <a:srgbClr val="000000"/>
                </a:solidFill>
                <a:effectLst/>
                <a:latin typeface="Söhne"/>
              </a:rPr>
              <a:t>Outcome Considerations:</a:t>
            </a:r>
            <a:r>
              <a:rPr lang="en-GB" b="0" i="0" dirty="0">
                <a:solidFill>
                  <a:srgbClr val="000000"/>
                </a:solidFill>
                <a:effectLst/>
                <a:latin typeface="Söhne"/>
              </a:rPr>
              <a:t> Understanding the impact of CYP2D6 polymorphisms is essential for predicting treatment outcomes and may influence decisions regarding adjuvant therapy to reduce the risk of breast cancer recurrence.</a:t>
            </a:r>
          </a:p>
          <a:p>
            <a:pPr algn="l">
              <a:buFont typeface="+mj-lt"/>
              <a:buAutoNum type="arabicPeriod"/>
            </a:pPr>
            <a:r>
              <a:rPr lang="en-GB" b="1" i="0" dirty="0">
                <a:solidFill>
                  <a:srgbClr val="000000"/>
                </a:solidFill>
                <a:effectLst/>
                <a:latin typeface="Söhne"/>
              </a:rPr>
              <a:t>Clinical Trials and Research:</a:t>
            </a:r>
            <a:endParaRPr lang="en-GB" b="0" i="0" dirty="0">
              <a:solidFill>
                <a:srgbClr val="000000"/>
              </a:solidFill>
              <a:effectLst/>
              <a:latin typeface="Söhne"/>
            </a:endParaRPr>
          </a:p>
          <a:p>
            <a:pPr marL="742950" lvl="1" indent="-285750" algn="l">
              <a:buFont typeface="+mj-lt"/>
              <a:buAutoNum type="arabicPeriod"/>
            </a:pPr>
            <a:r>
              <a:rPr lang="en-GB" b="1" i="0" dirty="0">
                <a:solidFill>
                  <a:srgbClr val="000000"/>
                </a:solidFill>
                <a:effectLst/>
                <a:latin typeface="Söhne"/>
              </a:rPr>
              <a:t>Incorporating Genetic Data:</a:t>
            </a:r>
            <a:r>
              <a:rPr lang="en-GB" b="0" i="0" dirty="0">
                <a:solidFill>
                  <a:srgbClr val="000000"/>
                </a:solidFill>
                <a:effectLst/>
                <a:latin typeface="Söhne"/>
              </a:rPr>
              <a:t> Clinical trials and research studies in breast cancer increasingly consider genetic data, including CYP2D6 polymorphism status, to account for inter-individual variability in treatment response.</a:t>
            </a:r>
          </a:p>
          <a:p>
            <a:pPr algn="l"/>
            <a:r>
              <a:rPr lang="en-GB" b="0" i="0" dirty="0">
                <a:solidFill>
                  <a:srgbClr val="000000"/>
                </a:solidFill>
                <a:effectLst/>
                <a:latin typeface="Söhne"/>
              </a:rPr>
              <a:t>In summary, CYP2D6 polymorphism analysis has significant implications for optimizing tamoxifen therapy in breast cancer patients. By tailoring treatment based on individual genetic variations, healthcare providers can enhance the efficacy of hormonal therapy while minimizing the risk of adverse effects. This application aligns with the broader goals of personalized medicine in oncology.</a:t>
            </a:r>
          </a:p>
          <a:p>
            <a:pPr algn="l"/>
            <a:br>
              <a:rPr lang="en-GB" b="0" i="0" dirty="0">
                <a:solidFill>
                  <a:srgbClr val="000000"/>
                </a:solidFill>
                <a:effectLst/>
                <a:latin typeface="Söhne"/>
              </a:rPr>
            </a:br>
            <a:endParaRPr lang="en-GB" b="0" i="0" dirty="0">
              <a:solidFill>
                <a:srgbClr val="000000"/>
              </a:solidFill>
              <a:effectLst/>
              <a:latin typeface="Söhne"/>
            </a:endParaRPr>
          </a:p>
          <a:p>
            <a:pPr algn="l"/>
            <a:endParaRPr lang="en-GB" b="0" i="0" dirty="0">
              <a:solidFill>
                <a:srgbClr val="374151"/>
              </a:solidFill>
              <a:effectLst/>
              <a:latin typeface="Söhne"/>
            </a:endParaRPr>
          </a:p>
          <a:p>
            <a:endParaRPr lang="en-CH" dirty="0"/>
          </a:p>
        </p:txBody>
      </p:sp>
      <p:sp>
        <p:nvSpPr>
          <p:cNvPr id="4" name="Slide Number Placeholder 3"/>
          <p:cNvSpPr>
            <a:spLocks noGrp="1"/>
          </p:cNvSpPr>
          <p:nvPr>
            <p:ph type="sldNum" sz="quarter" idx="5"/>
          </p:nvPr>
        </p:nvSpPr>
        <p:spPr/>
        <p:txBody>
          <a:bodyPr/>
          <a:lstStyle/>
          <a:p>
            <a:fld id="{0BAD1E96-CC90-1044-97B5-014826D773ED}" type="slidenum">
              <a:rPr lang="en-CH" smtClean="0"/>
              <a:t>16</a:t>
            </a:fld>
            <a:endParaRPr lang="en-CH"/>
          </a:p>
        </p:txBody>
      </p:sp>
    </p:spTree>
    <p:extLst>
      <p:ext uri="{BB962C8B-B14F-4D97-AF65-F5344CB8AC3E}">
        <p14:creationId xmlns:p14="http://schemas.microsoft.com/office/powerpoint/2010/main" val="1010943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Georgia" panose="02040502050405020303" pitchFamily="18" charset="0"/>
              </a:rPr>
              <a:t>Summary of main NGS techniques. Regardless of the methods used in each platform, NGS generally involves three steps—library preparation, nucleic acid sequencing, and data analysis. (</a:t>
            </a:r>
            <a:r>
              <a:rPr lang="en-GB" b="1" i="0" dirty="0">
                <a:solidFill>
                  <a:srgbClr val="333333"/>
                </a:solidFill>
                <a:effectLst/>
                <a:latin typeface="Georgia" panose="02040502050405020303" pitchFamily="18" charset="0"/>
              </a:rPr>
              <a:t>a</a:t>
            </a:r>
            <a:r>
              <a:rPr lang="en-GB" b="0" i="0" dirty="0">
                <a:solidFill>
                  <a:srgbClr val="333333"/>
                </a:solidFill>
                <a:effectLst/>
                <a:latin typeface="Georgia" panose="02040502050405020303" pitchFamily="18" charset="0"/>
              </a:rPr>
              <a:t>) In the amplicon method, specific primers are used to define the region of interest for target selection, while in the sequence capture method, insert size is defined by mechanical or enzymatic fragmentation and selected by specific probes. (</a:t>
            </a:r>
            <a:r>
              <a:rPr lang="en-GB" b="1" i="0" dirty="0">
                <a:solidFill>
                  <a:srgbClr val="333333"/>
                </a:solidFill>
                <a:effectLst/>
                <a:latin typeface="Georgia" panose="02040502050405020303" pitchFamily="18" charset="0"/>
              </a:rPr>
              <a:t>b</a:t>
            </a:r>
            <a:r>
              <a:rPr lang="en-GB" b="0" i="0" dirty="0">
                <a:solidFill>
                  <a:srgbClr val="333333"/>
                </a:solidFill>
                <a:effectLst/>
                <a:latin typeface="Georgia" panose="02040502050405020303" pitchFamily="18" charset="0"/>
              </a:rPr>
              <a:t>) Clonal amplification generates approximately 1000 copies of the target fragment, through emulsion PCR or bridge PCR, from a single molecule fixed on beads or flow-cell, respectively, to amplify the signal to be detected by the sequencers. (</a:t>
            </a:r>
            <a:r>
              <a:rPr lang="en-GB" b="1" i="0" dirty="0">
                <a:solidFill>
                  <a:srgbClr val="333333"/>
                </a:solidFill>
                <a:effectLst/>
                <a:latin typeface="Georgia" panose="02040502050405020303" pitchFamily="18" charset="0"/>
              </a:rPr>
              <a:t>c</a:t>
            </a:r>
            <a:r>
              <a:rPr lang="en-GB" b="0" i="0" dirty="0">
                <a:solidFill>
                  <a:srgbClr val="333333"/>
                </a:solidFill>
                <a:effectLst/>
                <a:latin typeface="Georgia" panose="02040502050405020303" pitchFamily="18" charset="0"/>
              </a:rPr>
              <a:t>) The detection in Illumina sequencing occurs through a fluorescent light sensor according to incorporated nucleotide (reversible terminator chemistry), whereas detection in ion sequencing occurs by an ion sensor, which captures the release of the H</a:t>
            </a:r>
            <a:r>
              <a:rPr lang="en-GB" b="0" i="0" baseline="30000" dirty="0">
                <a:solidFill>
                  <a:srgbClr val="333333"/>
                </a:solidFill>
                <a:effectLst/>
                <a:latin typeface="Georgia" panose="02040502050405020303" pitchFamily="18" charset="0"/>
              </a:rPr>
              <a:t>+</a:t>
            </a:r>
            <a:r>
              <a:rPr lang="en-GB" b="0" i="0" dirty="0">
                <a:solidFill>
                  <a:srgbClr val="333333"/>
                </a:solidFill>
                <a:effectLst/>
                <a:latin typeface="Georgia" panose="02040502050405020303" pitchFamily="18" charset="0"/>
              </a:rPr>
              <a:t> ion during the nucleotide incorporation</a:t>
            </a:r>
          </a:p>
          <a:p>
            <a:r>
              <a:rPr lang="en-GB" dirty="0"/>
              <a:t>https://</a:t>
            </a:r>
            <a:r>
              <a:rPr lang="en-GB" dirty="0" err="1"/>
              <a:t>link.springer.com</a:t>
            </a:r>
            <a:r>
              <a:rPr lang="en-GB" dirty="0"/>
              <a:t>/chapter/10.1007/978-981-19-0197-3_20</a:t>
            </a:r>
          </a:p>
          <a:p>
            <a:endParaRPr lang="en-GB" dirty="0"/>
          </a:p>
          <a:p>
            <a:pPr>
              <a:buFont typeface="+mj-lt"/>
              <a:buAutoNum type="arabicPeriod"/>
            </a:pPr>
            <a:r>
              <a:rPr lang="en-GB" b="1" dirty="0">
                <a:effectLst/>
              </a:rPr>
              <a:t>Sample Collection and Preparation:</a:t>
            </a:r>
            <a:endParaRPr lang="en-GB" dirty="0">
              <a:effectLst/>
            </a:endParaRPr>
          </a:p>
          <a:p>
            <a:pPr marL="742950" lvl="1" indent="-285750">
              <a:buFont typeface="+mj-lt"/>
              <a:buAutoNum type="arabicPeriod"/>
            </a:pPr>
            <a:r>
              <a:rPr lang="en-GB" b="1" dirty="0" err="1">
                <a:effectLst/>
              </a:rPr>
              <a:t>Tumor</a:t>
            </a:r>
            <a:r>
              <a:rPr lang="en-GB" b="1" dirty="0">
                <a:effectLst/>
              </a:rPr>
              <a:t> Biopsy:</a:t>
            </a:r>
            <a:r>
              <a:rPr lang="en-GB" dirty="0">
                <a:effectLst/>
              </a:rPr>
              <a:t> Obtain a tissue sample from the breast </a:t>
            </a:r>
            <a:r>
              <a:rPr lang="en-GB" dirty="0" err="1">
                <a:effectLst/>
              </a:rPr>
              <a:t>tumor</a:t>
            </a:r>
            <a:r>
              <a:rPr lang="en-GB" dirty="0">
                <a:effectLst/>
              </a:rPr>
              <a:t>. This could be collected through a biopsy or surgery.</a:t>
            </a:r>
          </a:p>
          <a:p>
            <a:pPr marL="742950" lvl="1" indent="-285750">
              <a:buFont typeface="+mj-lt"/>
              <a:buAutoNum type="arabicPeriod"/>
            </a:pPr>
            <a:r>
              <a:rPr lang="en-GB" b="1" dirty="0">
                <a:effectLst/>
              </a:rPr>
              <a:t>Normal Tissue Sample:</a:t>
            </a:r>
            <a:r>
              <a:rPr lang="en-GB" dirty="0">
                <a:effectLst/>
              </a:rPr>
              <a:t> Collect a matched normal tissue sample (usually from the blood) to distinguish between somatic and germline mutations.</a:t>
            </a:r>
          </a:p>
          <a:p>
            <a:pPr>
              <a:buFont typeface="+mj-lt"/>
              <a:buAutoNum type="arabicPeriod"/>
            </a:pPr>
            <a:r>
              <a:rPr lang="en-GB" b="1" dirty="0">
                <a:effectLst/>
              </a:rPr>
              <a:t>DNA Extraction and Quality Control:</a:t>
            </a:r>
            <a:endParaRPr lang="en-GB" dirty="0">
              <a:effectLst/>
            </a:endParaRPr>
          </a:p>
          <a:p>
            <a:pPr marL="742950" lvl="1" indent="-285750">
              <a:buFont typeface="+mj-lt"/>
              <a:buAutoNum type="arabicPeriod"/>
            </a:pPr>
            <a:r>
              <a:rPr lang="en-GB" b="1" dirty="0">
                <a:effectLst/>
              </a:rPr>
              <a:t>DNA Extraction:</a:t>
            </a:r>
            <a:r>
              <a:rPr lang="en-GB" dirty="0">
                <a:effectLst/>
              </a:rPr>
              <a:t> Extract high-quality genomic DNA from both the </a:t>
            </a:r>
            <a:r>
              <a:rPr lang="en-GB" dirty="0" err="1">
                <a:effectLst/>
              </a:rPr>
              <a:t>tumor</a:t>
            </a:r>
            <a:r>
              <a:rPr lang="en-GB" dirty="0">
                <a:effectLst/>
              </a:rPr>
              <a:t> and normal tissue samples.</a:t>
            </a:r>
          </a:p>
          <a:p>
            <a:pPr marL="742950" lvl="1" indent="-285750">
              <a:buFont typeface="+mj-lt"/>
              <a:buAutoNum type="arabicPeriod"/>
            </a:pPr>
            <a:r>
              <a:rPr lang="en-GB" b="1" dirty="0">
                <a:effectLst/>
              </a:rPr>
              <a:t>QC (Quality Control):</a:t>
            </a:r>
            <a:r>
              <a:rPr lang="en-GB" dirty="0">
                <a:effectLst/>
              </a:rPr>
              <a:t> Assess the quality and quantity of the extracted DNA to ensure suitability for sequencing.</a:t>
            </a:r>
          </a:p>
          <a:p>
            <a:pPr>
              <a:buFont typeface="+mj-lt"/>
              <a:buAutoNum type="arabicPeriod"/>
            </a:pPr>
            <a:r>
              <a:rPr lang="en-GB" b="1" dirty="0">
                <a:effectLst/>
              </a:rPr>
              <a:t>Library Preparation:</a:t>
            </a:r>
            <a:endParaRPr lang="en-GB" dirty="0">
              <a:effectLst/>
            </a:endParaRPr>
          </a:p>
          <a:p>
            <a:pPr marL="742950" lvl="1" indent="-285750">
              <a:buFont typeface="+mj-lt"/>
              <a:buAutoNum type="arabicPeriod"/>
            </a:pPr>
            <a:r>
              <a:rPr lang="en-GB" b="1" dirty="0">
                <a:effectLst/>
              </a:rPr>
              <a:t>Fragmentation:</a:t>
            </a:r>
            <a:r>
              <a:rPr lang="en-GB" dirty="0">
                <a:effectLst/>
              </a:rPr>
              <a:t> Fragment the genomic DNA into smaller, manageable pieces.</a:t>
            </a:r>
          </a:p>
          <a:p>
            <a:pPr marL="742950" lvl="1" indent="-285750">
              <a:buFont typeface="+mj-lt"/>
              <a:buAutoNum type="arabicPeriod"/>
            </a:pPr>
            <a:r>
              <a:rPr lang="en-GB" b="1" dirty="0">
                <a:effectLst/>
              </a:rPr>
              <a:t>Adaptor Ligation:</a:t>
            </a:r>
            <a:r>
              <a:rPr lang="en-GB" dirty="0">
                <a:effectLst/>
              </a:rPr>
              <a:t> Ligase adaptors to the DNA fragments. These adaptors contain sequences that allow the DNA fragments to bind to the sequencing platform.</a:t>
            </a:r>
          </a:p>
          <a:p>
            <a:pPr marL="742950" lvl="1" indent="-285750">
              <a:buFont typeface="+mj-lt"/>
              <a:buAutoNum type="arabicPeriod"/>
            </a:pPr>
            <a:r>
              <a:rPr lang="en-GB" b="1" dirty="0">
                <a:effectLst/>
              </a:rPr>
              <a:t>Amplification:</a:t>
            </a:r>
            <a:r>
              <a:rPr lang="en-GB" dirty="0">
                <a:effectLst/>
              </a:rPr>
              <a:t> Amplify the library to create sufficient quantities of DNA for sequencing.</a:t>
            </a:r>
          </a:p>
          <a:p>
            <a:pPr>
              <a:buFont typeface="+mj-lt"/>
              <a:buAutoNum type="arabicPeriod"/>
            </a:pPr>
            <a:r>
              <a:rPr lang="en-GB" b="1" dirty="0">
                <a:effectLst/>
              </a:rPr>
              <a:t>Sequencing:</a:t>
            </a:r>
            <a:endParaRPr lang="en-GB" dirty="0">
              <a:effectLst/>
            </a:endParaRPr>
          </a:p>
          <a:p>
            <a:pPr marL="742950" lvl="1" indent="-285750">
              <a:buFont typeface="+mj-lt"/>
              <a:buAutoNum type="arabicPeriod"/>
            </a:pPr>
            <a:r>
              <a:rPr lang="en-GB" b="1" dirty="0">
                <a:effectLst/>
              </a:rPr>
              <a:t>Cluster Generation:</a:t>
            </a:r>
            <a:r>
              <a:rPr lang="en-GB" dirty="0">
                <a:effectLst/>
              </a:rPr>
              <a:t> Immobilize the DNA fragments on a flow cell and amplify them to create clusters of identical sequences.</a:t>
            </a:r>
          </a:p>
          <a:p>
            <a:pPr marL="742950" lvl="1" indent="-285750">
              <a:buFont typeface="+mj-lt"/>
              <a:buAutoNum type="arabicPeriod"/>
            </a:pPr>
            <a:r>
              <a:rPr lang="en-GB" b="1" dirty="0">
                <a:effectLst/>
              </a:rPr>
              <a:t>Sequencing Chemistry:</a:t>
            </a:r>
            <a:r>
              <a:rPr lang="en-GB" dirty="0">
                <a:effectLst/>
              </a:rPr>
              <a:t> Employ NGS technology (e.g., Illumina sequencing) to determine the sequence of each DNA fragment within the clusters.</a:t>
            </a:r>
          </a:p>
          <a:p>
            <a:pPr>
              <a:buFont typeface="+mj-lt"/>
              <a:buAutoNum type="arabicPeriod"/>
            </a:pPr>
            <a:r>
              <a:rPr lang="en-GB" b="1" dirty="0">
                <a:effectLst/>
              </a:rPr>
              <a:t>Data Analysis:</a:t>
            </a:r>
            <a:endParaRPr lang="en-GB" dirty="0">
              <a:effectLst/>
            </a:endParaRPr>
          </a:p>
          <a:p>
            <a:pPr marL="742950" lvl="1" indent="-285750">
              <a:buFont typeface="+mj-lt"/>
              <a:buAutoNum type="arabicPeriod"/>
            </a:pPr>
            <a:r>
              <a:rPr lang="en-GB" b="1" dirty="0">
                <a:effectLst/>
              </a:rPr>
              <a:t>Base Calling:</a:t>
            </a:r>
            <a:r>
              <a:rPr lang="en-GB" dirty="0">
                <a:effectLst/>
              </a:rPr>
              <a:t> Convert raw sequencing signals into nucleotide sequences.</a:t>
            </a:r>
          </a:p>
          <a:p>
            <a:pPr marL="742950" lvl="1" indent="-285750">
              <a:buFont typeface="+mj-lt"/>
              <a:buAutoNum type="arabicPeriod"/>
            </a:pPr>
            <a:r>
              <a:rPr lang="en-GB" b="1" dirty="0">
                <a:effectLst/>
              </a:rPr>
              <a:t>Alignment:</a:t>
            </a:r>
            <a:r>
              <a:rPr lang="en-GB" dirty="0">
                <a:effectLst/>
              </a:rPr>
              <a:t> Map the sequenced reads to a reference genome.</a:t>
            </a:r>
          </a:p>
          <a:p>
            <a:pPr marL="742950" lvl="1" indent="-285750">
              <a:buFont typeface="+mj-lt"/>
              <a:buAutoNum type="arabicPeriod"/>
            </a:pPr>
            <a:r>
              <a:rPr lang="en-GB" b="1" dirty="0">
                <a:effectLst/>
              </a:rPr>
              <a:t>Variant Calling:</a:t>
            </a:r>
            <a:r>
              <a:rPr lang="en-GB" dirty="0">
                <a:effectLst/>
              </a:rPr>
              <a:t> Identify genetic variants, including single nucleotide polymorphisms (SNPs), insertions, deletions, and structural variations.</a:t>
            </a:r>
          </a:p>
          <a:p>
            <a:pPr marL="742950" lvl="1" indent="-285750">
              <a:buFont typeface="+mj-lt"/>
              <a:buAutoNum type="arabicPeriod"/>
            </a:pPr>
            <a:r>
              <a:rPr lang="en-GB" b="1" dirty="0">
                <a:effectLst/>
              </a:rPr>
              <a:t>Annotation:</a:t>
            </a:r>
            <a:r>
              <a:rPr lang="en-GB" dirty="0">
                <a:effectLst/>
              </a:rPr>
              <a:t> Annotate identified variants to understand their potential functional and clinical significance.</a:t>
            </a:r>
          </a:p>
          <a:p>
            <a:pPr>
              <a:buFont typeface="+mj-lt"/>
              <a:buAutoNum type="arabicPeriod"/>
            </a:pPr>
            <a:r>
              <a:rPr lang="en-GB" b="1" dirty="0">
                <a:effectLst/>
              </a:rPr>
              <a:t>Interpretation:</a:t>
            </a:r>
            <a:endParaRPr lang="en-GB" dirty="0">
              <a:effectLst/>
            </a:endParaRPr>
          </a:p>
          <a:p>
            <a:pPr marL="742950" lvl="1" indent="-285750">
              <a:buFont typeface="+mj-lt"/>
              <a:buAutoNum type="arabicPeriod"/>
            </a:pPr>
            <a:r>
              <a:rPr lang="en-GB" b="1" dirty="0">
                <a:effectLst/>
              </a:rPr>
              <a:t>Biological Interpretation:</a:t>
            </a:r>
            <a:r>
              <a:rPr lang="en-GB" dirty="0">
                <a:effectLst/>
              </a:rPr>
              <a:t> </a:t>
            </a:r>
            <a:r>
              <a:rPr lang="en-GB" dirty="0" err="1">
                <a:effectLst/>
              </a:rPr>
              <a:t>Analyze</a:t>
            </a:r>
            <a:r>
              <a:rPr lang="en-GB" dirty="0">
                <a:effectLst/>
              </a:rPr>
              <a:t> the identified genetic variants in the context of known breast cancer-associated genes and pathways.</a:t>
            </a:r>
          </a:p>
          <a:p>
            <a:pPr marL="742950" lvl="1" indent="-285750">
              <a:buFont typeface="+mj-lt"/>
              <a:buAutoNum type="arabicPeriod"/>
            </a:pPr>
            <a:r>
              <a:rPr lang="en-GB" b="1" dirty="0">
                <a:effectLst/>
              </a:rPr>
              <a:t>Clinical Interpretation:</a:t>
            </a:r>
            <a:r>
              <a:rPr lang="en-GB" dirty="0">
                <a:effectLst/>
              </a:rPr>
              <a:t> Evaluate the clinical significance of the identified variants, considering their potential impact on prognosis, treatment response, and risk assessment.</a:t>
            </a:r>
          </a:p>
          <a:p>
            <a:pPr>
              <a:buFont typeface="+mj-lt"/>
              <a:buAutoNum type="arabicPeriod"/>
            </a:pPr>
            <a:r>
              <a:rPr lang="en-GB" b="1" dirty="0">
                <a:effectLst/>
              </a:rPr>
              <a:t>Reporting:</a:t>
            </a:r>
            <a:endParaRPr lang="en-GB" dirty="0">
              <a:effectLst/>
            </a:endParaRPr>
          </a:p>
          <a:p>
            <a:pPr marL="742950" lvl="1" indent="-285750">
              <a:buFont typeface="+mj-lt"/>
              <a:buAutoNum type="arabicPeriod"/>
            </a:pPr>
            <a:r>
              <a:rPr lang="en-GB" b="1" dirty="0">
                <a:effectLst/>
              </a:rPr>
              <a:t>Generate Reports:</a:t>
            </a:r>
            <a:r>
              <a:rPr lang="en-GB" dirty="0">
                <a:effectLst/>
              </a:rPr>
              <a:t> Summarize the results, including identified genetic alterations and their potential clinical implications.</a:t>
            </a:r>
          </a:p>
          <a:p>
            <a:pPr marL="742950" lvl="1" indent="-285750">
              <a:buFont typeface="+mj-lt"/>
              <a:buAutoNum type="arabicPeriod"/>
            </a:pPr>
            <a:r>
              <a:rPr lang="en-GB" b="1" dirty="0">
                <a:effectLst/>
              </a:rPr>
              <a:t>Integration with Clinical Data:</a:t>
            </a:r>
            <a:r>
              <a:rPr lang="en-GB" dirty="0">
                <a:effectLst/>
              </a:rPr>
              <a:t> Integrate NGS findings with other clinical and pathological information to guide treatment decisions.</a:t>
            </a:r>
          </a:p>
          <a:p>
            <a:pPr>
              <a:buFont typeface="+mj-lt"/>
              <a:buAutoNum type="arabicPeriod"/>
            </a:pPr>
            <a:r>
              <a:rPr lang="en-GB" b="1" dirty="0">
                <a:effectLst/>
              </a:rPr>
              <a:t>Follow-up and Validation:</a:t>
            </a:r>
            <a:endParaRPr lang="en-GB" dirty="0">
              <a:effectLst/>
            </a:endParaRPr>
          </a:p>
          <a:p>
            <a:pPr marL="742950" lvl="1" indent="-285750">
              <a:buFont typeface="+mj-lt"/>
              <a:buAutoNum type="arabicPeriod"/>
            </a:pPr>
            <a:r>
              <a:rPr lang="en-GB" b="1" dirty="0">
                <a:effectLst/>
              </a:rPr>
              <a:t>Validation:</a:t>
            </a:r>
            <a:r>
              <a:rPr lang="en-GB" dirty="0">
                <a:effectLst/>
              </a:rPr>
              <a:t> Confirm key findings using orthogonal methods such as Sanger sequencing or targeted PCR.</a:t>
            </a:r>
          </a:p>
          <a:p>
            <a:pPr marL="742950" lvl="1" indent="-285750">
              <a:buFont typeface="+mj-lt"/>
              <a:buAutoNum type="arabicPeriod"/>
            </a:pPr>
            <a:r>
              <a:rPr lang="en-GB" b="1" dirty="0">
                <a:effectLst/>
              </a:rPr>
              <a:t>Clinical Follow-up:</a:t>
            </a:r>
            <a:r>
              <a:rPr lang="en-GB" dirty="0">
                <a:effectLst/>
              </a:rPr>
              <a:t> Monitor patient response to treatment based on the genetic information obtained from NGS.</a:t>
            </a:r>
          </a:p>
          <a:p>
            <a:r>
              <a:rPr lang="en-GB" dirty="0">
                <a:effectLst/>
              </a:rPr>
              <a:t>It's important to note that the specific details of the NGS process for breast cancer may vary depending on the research or clinical goals, the type of NGS platform used, and the depth of sequencing required. Additionally, the analysis may include specific panels focused on breast cancer-related genes or may involve whole-genome or whole-exome sequencing for a comprehensive genomic profile.</a:t>
            </a:r>
          </a:p>
          <a:p>
            <a:pPr algn="l"/>
            <a:r>
              <a:rPr lang="en-GB" b="0" i="0" dirty="0">
                <a:solidFill>
                  <a:srgbClr val="000000"/>
                </a:solidFill>
                <a:effectLst/>
                <a:latin typeface="Söhne"/>
              </a:rPr>
              <a:t>Regenerate</a:t>
            </a:r>
          </a:p>
          <a:p>
            <a:pPr algn="l"/>
            <a:br>
              <a:rPr lang="en-GB" b="0" i="0" dirty="0">
                <a:solidFill>
                  <a:srgbClr val="000000"/>
                </a:solidFill>
                <a:effectLst/>
                <a:latin typeface="Söhne"/>
              </a:rPr>
            </a:br>
            <a:endParaRPr lang="en-GB" b="0" i="0" dirty="0">
              <a:solidFill>
                <a:srgbClr val="000000"/>
              </a:solidFill>
              <a:effectLst/>
              <a:latin typeface="Söhne"/>
            </a:endParaRPr>
          </a:p>
          <a:p>
            <a:endParaRPr lang="en-CH" dirty="0"/>
          </a:p>
        </p:txBody>
      </p:sp>
      <p:sp>
        <p:nvSpPr>
          <p:cNvPr id="4" name="Slide Number Placeholder 3"/>
          <p:cNvSpPr>
            <a:spLocks noGrp="1"/>
          </p:cNvSpPr>
          <p:nvPr>
            <p:ph type="sldNum" sz="quarter" idx="5"/>
          </p:nvPr>
        </p:nvSpPr>
        <p:spPr/>
        <p:txBody>
          <a:bodyPr/>
          <a:lstStyle/>
          <a:p>
            <a:fld id="{0BAD1E96-CC90-1044-97B5-014826D773ED}" type="slidenum">
              <a:rPr lang="en-CH" smtClean="0"/>
              <a:t>17</a:t>
            </a:fld>
            <a:endParaRPr lang="en-CH"/>
          </a:p>
        </p:txBody>
      </p:sp>
    </p:spTree>
    <p:extLst>
      <p:ext uri="{BB962C8B-B14F-4D97-AF65-F5344CB8AC3E}">
        <p14:creationId xmlns:p14="http://schemas.microsoft.com/office/powerpoint/2010/main" val="3336470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emea.illumina.com</a:t>
            </a:r>
            <a:r>
              <a:rPr lang="en-GB" dirty="0"/>
              <a:t>/science/technology/next-generation-</a:t>
            </a:r>
            <a:r>
              <a:rPr lang="en-GB" dirty="0" err="1"/>
              <a:t>sequencing.html</a:t>
            </a:r>
            <a:r>
              <a:rPr lang="en-GB" dirty="0"/>
              <a:t>#:~:text=What%20is%20NGS%3F,regions%20of%20DNA%20or%20RNA.</a:t>
            </a:r>
            <a:endParaRPr lang="en-CH" dirty="0"/>
          </a:p>
        </p:txBody>
      </p:sp>
      <p:sp>
        <p:nvSpPr>
          <p:cNvPr id="4" name="Slide Number Placeholder 3"/>
          <p:cNvSpPr>
            <a:spLocks noGrp="1"/>
          </p:cNvSpPr>
          <p:nvPr>
            <p:ph type="sldNum" sz="quarter" idx="5"/>
          </p:nvPr>
        </p:nvSpPr>
        <p:spPr/>
        <p:txBody>
          <a:bodyPr/>
          <a:lstStyle/>
          <a:p>
            <a:fld id="{0BAD1E96-CC90-1044-97B5-014826D773ED}" type="slidenum">
              <a:rPr lang="en-CH" smtClean="0"/>
              <a:t>2</a:t>
            </a:fld>
            <a:endParaRPr lang="en-CH"/>
          </a:p>
        </p:txBody>
      </p:sp>
    </p:spTree>
    <p:extLst>
      <p:ext uri="{BB962C8B-B14F-4D97-AF65-F5344CB8AC3E}">
        <p14:creationId xmlns:p14="http://schemas.microsoft.com/office/powerpoint/2010/main" val="2049405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BAD1E96-CC90-1044-97B5-014826D773ED}" type="slidenum">
              <a:rPr lang="en-CH" smtClean="0"/>
              <a:t>3</a:t>
            </a:fld>
            <a:endParaRPr lang="en-CH"/>
          </a:p>
        </p:txBody>
      </p:sp>
    </p:spTree>
    <p:extLst>
      <p:ext uri="{BB962C8B-B14F-4D97-AF65-F5344CB8AC3E}">
        <p14:creationId xmlns:p14="http://schemas.microsoft.com/office/powerpoint/2010/main" val="2511955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BAD1E96-CC90-1044-97B5-014826D773ED}" type="slidenum">
              <a:rPr lang="en-CH" smtClean="0"/>
              <a:t>4</a:t>
            </a:fld>
            <a:endParaRPr lang="en-CH"/>
          </a:p>
        </p:txBody>
      </p:sp>
    </p:spTree>
    <p:extLst>
      <p:ext uri="{BB962C8B-B14F-4D97-AF65-F5344CB8AC3E}">
        <p14:creationId xmlns:p14="http://schemas.microsoft.com/office/powerpoint/2010/main" val="903201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BAD1E96-CC90-1044-97B5-014826D773ED}" type="slidenum">
              <a:rPr lang="en-CH" smtClean="0"/>
              <a:t>5</a:t>
            </a:fld>
            <a:endParaRPr lang="en-CH"/>
          </a:p>
        </p:txBody>
      </p:sp>
    </p:spTree>
    <p:extLst>
      <p:ext uri="{BB962C8B-B14F-4D97-AF65-F5344CB8AC3E}">
        <p14:creationId xmlns:p14="http://schemas.microsoft.com/office/powerpoint/2010/main" val="4130257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BAD1E96-CC90-1044-97B5-014826D773ED}" type="slidenum">
              <a:rPr lang="en-CH" smtClean="0"/>
              <a:t>6</a:t>
            </a:fld>
            <a:endParaRPr lang="en-CH"/>
          </a:p>
        </p:txBody>
      </p:sp>
    </p:spTree>
    <p:extLst>
      <p:ext uri="{BB962C8B-B14F-4D97-AF65-F5344CB8AC3E}">
        <p14:creationId xmlns:p14="http://schemas.microsoft.com/office/powerpoint/2010/main" val="2165234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BAD1E96-CC90-1044-97B5-014826D773ED}" type="slidenum">
              <a:rPr lang="en-CH" smtClean="0"/>
              <a:t>7</a:t>
            </a:fld>
            <a:endParaRPr lang="en-CH"/>
          </a:p>
        </p:txBody>
      </p:sp>
    </p:spTree>
    <p:extLst>
      <p:ext uri="{BB962C8B-B14F-4D97-AF65-F5344CB8AC3E}">
        <p14:creationId xmlns:p14="http://schemas.microsoft.com/office/powerpoint/2010/main" val="854689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BAD1E96-CC90-1044-97B5-014826D773ED}" type="slidenum">
              <a:rPr lang="en-CH" smtClean="0"/>
              <a:t>8</a:t>
            </a:fld>
            <a:endParaRPr lang="en-CH"/>
          </a:p>
        </p:txBody>
      </p:sp>
    </p:spTree>
    <p:extLst>
      <p:ext uri="{BB962C8B-B14F-4D97-AF65-F5344CB8AC3E}">
        <p14:creationId xmlns:p14="http://schemas.microsoft.com/office/powerpoint/2010/main" val="2030460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0BAD1E96-CC90-1044-97B5-014826D773ED}" type="slidenum">
              <a:rPr lang="en-CH" smtClean="0"/>
              <a:t>9</a:t>
            </a:fld>
            <a:endParaRPr lang="en-CH"/>
          </a:p>
        </p:txBody>
      </p:sp>
    </p:spTree>
    <p:extLst>
      <p:ext uri="{BB962C8B-B14F-4D97-AF65-F5344CB8AC3E}">
        <p14:creationId xmlns:p14="http://schemas.microsoft.com/office/powerpoint/2010/main" val="435159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46141-1469-E724-C39D-8E1466D83B9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93A3B3E8-307D-86BA-D24C-9EF8DEED25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11846AAD-2693-61A3-59C6-5492D5AC0DAA}"/>
              </a:ext>
            </a:extLst>
          </p:cNvPr>
          <p:cNvSpPr>
            <a:spLocks noGrp="1"/>
          </p:cNvSpPr>
          <p:nvPr>
            <p:ph type="dt" sz="half" idx="10"/>
          </p:nvPr>
        </p:nvSpPr>
        <p:spPr/>
        <p:txBody>
          <a:bodyPr/>
          <a:lstStyle/>
          <a:p>
            <a:fld id="{A880F755-FA48-1A42-AA75-3F128AD54052}" type="datetimeFigureOut">
              <a:rPr lang="en-CH" smtClean="0"/>
              <a:t>17.11.23</a:t>
            </a:fld>
            <a:endParaRPr lang="en-CH"/>
          </a:p>
        </p:txBody>
      </p:sp>
      <p:sp>
        <p:nvSpPr>
          <p:cNvPr id="5" name="Footer Placeholder 4">
            <a:extLst>
              <a:ext uri="{FF2B5EF4-FFF2-40B4-BE49-F238E27FC236}">
                <a16:creationId xmlns:a16="http://schemas.microsoft.com/office/drawing/2014/main" id="{9C305EEE-93DC-F166-FEB3-12831BB411F4}"/>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AC6F9B0-AA3D-7EFC-1D09-C5BB7831783C}"/>
              </a:ext>
            </a:extLst>
          </p:cNvPr>
          <p:cNvSpPr>
            <a:spLocks noGrp="1"/>
          </p:cNvSpPr>
          <p:nvPr>
            <p:ph type="sldNum" sz="quarter" idx="12"/>
          </p:nvPr>
        </p:nvSpPr>
        <p:spPr/>
        <p:txBody>
          <a:bodyPr/>
          <a:lstStyle/>
          <a:p>
            <a:fld id="{6FF95D34-50E6-3849-B254-09A4A328A59C}" type="slidenum">
              <a:rPr lang="en-CH" smtClean="0"/>
              <a:t>‹#›</a:t>
            </a:fld>
            <a:endParaRPr lang="en-CH"/>
          </a:p>
        </p:txBody>
      </p:sp>
    </p:spTree>
    <p:extLst>
      <p:ext uri="{BB962C8B-B14F-4D97-AF65-F5344CB8AC3E}">
        <p14:creationId xmlns:p14="http://schemas.microsoft.com/office/powerpoint/2010/main" val="454576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A985-E052-5731-F37E-BC41385A153C}"/>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3ABACA29-524E-6509-4DCC-F274598C3EB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5DAEFA2C-F0C5-666B-88E8-673B13C8B02D}"/>
              </a:ext>
            </a:extLst>
          </p:cNvPr>
          <p:cNvSpPr>
            <a:spLocks noGrp="1"/>
          </p:cNvSpPr>
          <p:nvPr>
            <p:ph type="dt" sz="half" idx="10"/>
          </p:nvPr>
        </p:nvSpPr>
        <p:spPr/>
        <p:txBody>
          <a:bodyPr/>
          <a:lstStyle/>
          <a:p>
            <a:fld id="{A880F755-FA48-1A42-AA75-3F128AD54052}" type="datetimeFigureOut">
              <a:rPr lang="en-CH" smtClean="0"/>
              <a:t>17.11.23</a:t>
            </a:fld>
            <a:endParaRPr lang="en-CH"/>
          </a:p>
        </p:txBody>
      </p:sp>
      <p:sp>
        <p:nvSpPr>
          <p:cNvPr id="5" name="Footer Placeholder 4">
            <a:extLst>
              <a:ext uri="{FF2B5EF4-FFF2-40B4-BE49-F238E27FC236}">
                <a16:creationId xmlns:a16="http://schemas.microsoft.com/office/drawing/2014/main" id="{5F50C55A-5F57-BE77-6497-6FE163559088}"/>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2C6A0370-3E9C-5ED4-A093-184A59C6818E}"/>
              </a:ext>
            </a:extLst>
          </p:cNvPr>
          <p:cNvSpPr>
            <a:spLocks noGrp="1"/>
          </p:cNvSpPr>
          <p:nvPr>
            <p:ph type="sldNum" sz="quarter" idx="12"/>
          </p:nvPr>
        </p:nvSpPr>
        <p:spPr/>
        <p:txBody>
          <a:bodyPr/>
          <a:lstStyle/>
          <a:p>
            <a:fld id="{6FF95D34-50E6-3849-B254-09A4A328A59C}" type="slidenum">
              <a:rPr lang="en-CH" smtClean="0"/>
              <a:t>‹#›</a:t>
            </a:fld>
            <a:endParaRPr lang="en-CH"/>
          </a:p>
        </p:txBody>
      </p:sp>
    </p:spTree>
    <p:extLst>
      <p:ext uri="{BB962C8B-B14F-4D97-AF65-F5344CB8AC3E}">
        <p14:creationId xmlns:p14="http://schemas.microsoft.com/office/powerpoint/2010/main" val="3215416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B19563-2809-7F94-9578-7764C47717F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BB5D9BF2-F4C4-FAC5-3A10-7DB62648EBB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4DA31900-BD5D-2880-FC0B-CDC6C7C3B9A2}"/>
              </a:ext>
            </a:extLst>
          </p:cNvPr>
          <p:cNvSpPr>
            <a:spLocks noGrp="1"/>
          </p:cNvSpPr>
          <p:nvPr>
            <p:ph type="dt" sz="half" idx="10"/>
          </p:nvPr>
        </p:nvSpPr>
        <p:spPr/>
        <p:txBody>
          <a:bodyPr/>
          <a:lstStyle/>
          <a:p>
            <a:fld id="{A880F755-FA48-1A42-AA75-3F128AD54052}" type="datetimeFigureOut">
              <a:rPr lang="en-CH" smtClean="0"/>
              <a:t>17.11.23</a:t>
            </a:fld>
            <a:endParaRPr lang="en-CH"/>
          </a:p>
        </p:txBody>
      </p:sp>
      <p:sp>
        <p:nvSpPr>
          <p:cNvPr id="5" name="Footer Placeholder 4">
            <a:extLst>
              <a:ext uri="{FF2B5EF4-FFF2-40B4-BE49-F238E27FC236}">
                <a16:creationId xmlns:a16="http://schemas.microsoft.com/office/drawing/2014/main" id="{A993361D-A015-49B4-3EC2-2B03282A944A}"/>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397FEFF7-5018-925B-576E-27FA94913284}"/>
              </a:ext>
            </a:extLst>
          </p:cNvPr>
          <p:cNvSpPr>
            <a:spLocks noGrp="1"/>
          </p:cNvSpPr>
          <p:nvPr>
            <p:ph type="sldNum" sz="quarter" idx="12"/>
          </p:nvPr>
        </p:nvSpPr>
        <p:spPr/>
        <p:txBody>
          <a:bodyPr/>
          <a:lstStyle/>
          <a:p>
            <a:fld id="{6FF95D34-50E6-3849-B254-09A4A328A59C}" type="slidenum">
              <a:rPr lang="en-CH" smtClean="0"/>
              <a:t>‹#›</a:t>
            </a:fld>
            <a:endParaRPr lang="en-CH"/>
          </a:p>
        </p:txBody>
      </p:sp>
    </p:spTree>
    <p:extLst>
      <p:ext uri="{BB962C8B-B14F-4D97-AF65-F5344CB8AC3E}">
        <p14:creationId xmlns:p14="http://schemas.microsoft.com/office/powerpoint/2010/main" val="2141123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1BA99-D174-0710-DD05-B17037B501AF}"/>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676E5221-00E4-2EB6-91BE-30BF6E32E0A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79D31D9E-AFEF-23AC-2F9C-FE0B6EB5AA00}"/>
              </a:ext>
            </a:extLst>
          </p:cNvPr>
          <p:cNvSpPr>
            <a:spLocks noGrp="1"/>
          </p:cNvSpPr>
          <p:nvPr>
            <p:ph type="dt" sz="half" idx="10"/>
          </p:nvPr>
        </p:nvSpPr>
        <p:spPr/>
        <p:txBody>
          <a:bodyPr/>
          <a:lstStyle/>
          <a:p>
            <a:fld id="{A880F755-FA48-1A42-AA75-3F128AD54052}" type="datetimeFigureOut">
              <a:rPr lang="en-CH" smtClean="0"/>
              <a:t>17.11.23</a:t>
            </a:fld>
            <a:endParaRPr lang="en-CH"/>
          </a:p>
        </p:txBody>
      </p:sp>
      <p:sp>
        <p:nvSpPr>
          <p:cNvPr id="5" name="Footer Placeholder 4">
            <a:extLst>
              <a:ext uri="{FF2B5EF4-FFF2-40B4-BE49-F238E27FC236}">
                <a16:creationId xmlns:a16="http://schemas.microsoft.com/office/drawing/2014/main" id="{5B56C764-D89F-2D6A-2187-47DBD10AFE4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8F890DB-2410-2170-E5C4-0066C5D7145C}"/>
              </a:ext>
            </a:extLst>
          </p:cNvPr>
          <p:cNvSpPr>
            <a:spLocks noGrp="1"/>
          </p:cNvSpPr>
          <p:nvPr>
            <p:ph type="sldNum" sz="quarter" idx="12"/>
          </p:nvPr>
        </p:nvSpPr>
        <p:spPr/>
        <p:txBody>
          <a:bodyPr/>
          <a:lstStyle/>
          <a:p>
            <a:fld id="{6FF95D34-50E6-3849-B254-09A4A328A59C}" type="slidenum">
              <a:rPr lang="en-CH" smtClean="0"/>
              <a:t>‹#›</a:t>
            </a:fld>
            <a:endParaRPr lang="en-CH"/>
          </a:p>
        </p:txBody>
      </p:sp>
    </p:spTree>
    <p:extLst>
      <p:ext uri="{BB962C8B-B14F-4D97-AF65-F5344CB8AC3E}">
        <p14:creationId xmlns:p14="http://schemas.microsoft.com/office/powerpoint/2010/main" val="1201606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37CEF-DB3B-B105-841D-2E77B6F91CD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F3480F73-7C8A-518D-0890-8D1AE80EC5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CF889CA-8B57-E497-AFD3-947FD20BC641}"/>
              </a:ext>
            </a:extLst>
          </p:cNvPr>
          <p:cNvSpPr>
            <a:spLocks noGrp="1"/>
          </p:cNvSpPr>
          <p:nvPr>
            <p:ph type="dt" sz="half" idx="10"/>
          </p:nvPr>
        </p:nvSpPr>
        <p:spPr/>
        <p:txBody>
          <a:bodyPr/>
          <a:lstStyle/>
          <a:p>
            <a:fld id="{A880F755-FA48-1A42-AA75-3F128AD54052}" type="datetimeFigureOut">
              <a:rPr lang="en-CH" smtClean="0"/>
              <a:t>17.11.23</a:t>
            </a:fld>
            <a:endParaRPr lang="en-CH"/>
          </a:p>
        </p:txBody>
      </p:sp>
      <p:sp>
        <p:nvSpPr>
          <p:cNvPr id="5" name="Footer Placeholder 4">
            <a:extLst>
              <a:ext uri="{FF2B5EF4-FFF2-40B4-BE49-F238E27FC236}">
                <a16:creationId xmlns:a16="http://schemas.microsoft.com/office/drawing/2014/main" id="{5093CD33-DFC0-4EFB-8129-60F19833DB81}"/>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76A0881A-49B0-063A-578D-6A88C5C0C7CE}"/>
              </a:ext>
            </a:extLst>
          </p:cNvPr>
          <p:cNvSpPr>
            <a:spLocks noGrp="1"/>
          </p:cNvSpPr>
          <p:nvPr>
            <p:ph type="sldNum" sz="quarter" idx="12"/>
          </p:nvPr>
        </p:nvSpPr>
        <p:spPr/>
        <p:txBody>
          <a:bodyPr/>
          <a:lstStyle/>
          <a:p>
            <a:fld id="{6FF95D34-50E6-3849-B254-09A4A328A59C}" type="slidenum">
              <a:rPr lang="en-CH" smtClean="0"/>
              <a:t>‹#›</a:t>
            </a:fld>
            <a:endParaRPr lang="en-CH"/>
          </a:p>
        </p:txBody>
      </p:sp>
    </p:spTree>
    <p:extLst>
      <p:ext uri="{BB962C8B-B14F-4D97-AF65-F5344CB8AC3E}">
        <p14:creationId xmlns:p14="http://schemas.microsoft.com/office/powerpoint/2010/main" val="2337300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19C8-0C53-683C-D472-E06D9A46873B}"/>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0C4A684F-E715-14EA-EB5C-2CE8D735258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8BB3432C-F250-1E0E-E1A2-8895832D60B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6CCCE6D0-CFF1-D6DC-C4CD-020C7D1C0F0F}"/>
              </a:ext>
            </a:extLst>
          </p:cNvPr>
          <p:cNvSpPr>
            <a:spLocks noGrp="1"/>
          </p:cNvSpPr>
          <p:nvPr>
            <p:ph type="dt" sz="half" idx="10"/>
          </p:nvPr>
        </p:nvSpPr>
        <p:spPr/>
        <p:txBody>
          <a:bodyPr/>
          <a:lstStyle/>
          <a:p>
            <a:fld id="{A880F755-FA48-1A42-AA75-3F128AD54052}" type="datetimeFigureOut">
              <a:rPr lang="en-CH" smtClean="0"/>
              <a:t>17.11.23</a:t>
            </a:fld>
            <a:endParaRPr lang="en-CH"/>
          </a:p>
        </p:txBody>
      </p:sp>
      <p:sp>
        <p:nvSpPr>
          <p:cNvPr id="6" name="Footer Placeholder 5">
            <a:extLst>
              <a:ext uri="{FF2B5EF4-FFF2-40B4-BE49-F238E27FC236}">
                <a16:creationId xmlns:a16="http://schemas.microsoft.com/office/drawing/2014/main" id="{7FCB2951-C559-FF25-372B-7BFDCE3381BC}"/>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57840D9C-4836-1847-1B2D-3C865C3B25EC}"/>
              </a:ext>
            </a:extLst>
          </p:cNvPr>
          <p:cNvSpPr>
            <a:spLocks noGrp="1"/>
          </p:cNvSpPr>
          <p:nvPr>
            <p:ph type="sldNum" sz="quarter" idx="12"/>
          </p:nvPr>
        </p:nvSpPr>
        <p:spPr/>
        <p:txBody>
          <a:bodyPr/>
          <a:lstStyle/>
          <a:p>
            <a:fld id="{6FF95D34-50E6-3849-B254-09A4A328A59C}" type="slidenum">
              <a:rPr lang="en-CH" smtClean="0"/>
              <a:t>‹#›</a:t>
            </a:fld>
            <a:endParaRPr lang="en-CH"/>
          </a:p>
        </p:txBody>
      </p:sp>
    </p:spTree>
    <p:extLst>
      <p:ext uri="{BB962C8B-B14F-4D97-AF65-F5344CB8AC3E}">
        <p14:creationId xmlns:p14="http://schemas.microsoft.com/office/powerpoint/2010/main" val="1834031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B9F53-712A-8594-D867-82A069DE2ADD}"/>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0A0CD557-97C5-9A92-728E-EDAB6405D4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B0082B1-1F8E-7AB0-E8F8-A618052B899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BFEF38A4-8E51-15D3-7A08-21D20DBAF7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78A7B7-77E6-D078-027A-5D8D651A8DA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4B249A39-D31D-A5F4-E03B-3ADC7F3D7BF3}"/>
              </a:ext>
            </a:extLst>
          </p:cNvPr>
          <p:cNvSpPr>
            <a:spLocks noGrp="1"/>
          </p:cNvSpPr>
          <p:nvPr>
            <p:ph type="dt" sz="half" idx="10"/>
          </p:nvPr>
        </p:nvSpPr>
        <p:spPr/>
        <p:txBody>
          <a:bodyPr/>
          <a:lstStyle/>
          <a:p>
            <a:fld id="{A880F755-FA48-1A42-AA75-3F128AD54052}" type="datetimeFigureOut">
              <a:rPr lang="en-CH" smtClean="0"/>
              <a:t>17.11.23</a:t>
            </a:fld>
            <a:endParaRPr lang="en-CH"/>
          </a:p>
        </p:txBody>
      </p:sp>
      <p:sp>
        <p:nvSpPr>
          <p:cNvPr id="8" name="Footer Placeholder 7">
            <a:extLst>
              <a:ext uri="{FF2B5EF4-FFF2-40B4-BE49-F238E27FC236}">
                <a16:creationId xmlns:a16="http://schemas.microsoft.com/office/drawing/2014/main" id="{E7B1BD62-65E7-DE36-3A32-3C3B5152A4A8}"/>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0317971F-6BAC-8766-4671-8C2E570B3F20}"/>
              </a:ext>
            </a:extLst>
          </p:cNvPr>
          <p:cNvSpPr>
            <a:spLocks noGrp="1"/>
          </p:cNvSpPr>
          <p:nvPr>
            <p:ph type="sldNum" sz="quarter" idx="12"/>
          </p:nvPr>
        </p:nvSpPr>
        <p:spPr/>
        <p:txBody>
          <a:bodyPr/>
          <a:lstStyle/>
          <a:p>
            <a:fld id="{6FF95D34-50E6-3849-B254-09A4A328A59C}" type="slidenum">
              <a:rPr lang="en-CH" smtClean="0"/>
              <a:t>‹#›</a:t>
            </a:fld>
            <a:endParaRPr lang="en-CH"/>
          </a:p>
        </p:txBody>
      </p:sp>
    </p:spTree>
    <p:extLst>
      <p:ext uri="{BB962C8B-B14F-4D97-AF65-F5344CB8AC3E}">
        <p14:creationId xmlns:p14="http://schemas.microsoft.com/office/powerpoint/2010/main" val="2040681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F40B-9EB5-56D3-974D-A6F49948C29B}"/>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61944D98-1EF9-89C6-CF97-F5C3CAD502B8}"/>
              </a:ext>
            </a:extLst>
          </p:cNvPr>
          <p:cNvSpPr>
            <a:spLocks noGrp="1"/>
          </p:cNvSpPr>
          <p:nvPr>
            <p:ph type="dt" sz="half" idx="10"/>
          </p:nvPr>
        </p:nvSpPr>
        <p:spPr/>
        <p:txBody>
          <a:bodyPr/>
          <a:lstStyle/>
          <a:p>
            <a:fld id="{A880F755-FA48-1A42-AA75-3F128AD54052}" type="datetimeFigureOut">
              <a:rPr lang="en-CH" smtClean="0"/>
              <a:t>17.11.23</a:t>
            </a:fld>
            <a:endParaRPr lang="en-CH"/>
          </a:p>
        </p:txBody>
      </p:sp>
      <p:sp>
        <p:nvSpPr>
          <p:cNvPr id="4" name="Footer Placeholder 3">
            <a:extLst>
              <a:ext uri="{FF2B5EF4-FFF2-40B4-BE49-F238E27FC236}">
                <a16:creationId xmlns:a16="http://schemas.microsoft.com/office/drawing/2014/main" id="{71BE3308-773F-40E5-8906-2D83E8918DDF}"/>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18AC6BE8-CF33-D418-1B38-FBFBEBB291A2}"/>
              </a:ext>
            </a:extLst>
          </p:cNvPr>
          <p:cNvSpPr>
            <a:spLocks noGrp="1"/>
          </p:cNvSpPr>
          <p:nvPr>
            <p:ph type="sldNum" sz="quarter" idx="12"/>
          </p:nvPr>
        </p:nvSpPr>
        <p:spPr/>
        <p:txBody>
          <a:bodyPr/>
          <a:lstStyle/>
          <a:p>
            <a:fld id="{6FF95D34-50E6-3849-B254-09A4A328A59C}" type="slidenum">
              <a:rPr lang="en-CH" smtClean="0"/>
              <a:t>‹#›</a:t>
            </a:fld>
            <a:endParaRPr lang="en-CH"/>
          </a:p>
        </p:txBody>
      </p:sp>
    </p:spTree>
    <p:extLst>
      <p:ext uri="{BB962C8B-B14F-4D97-AF65-F5344CB8AC3E}">
        <p14:creationId xmlns:p14="http://schemas.microsoft.com/office/powerpoint/2010/main" val="3045987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C6FB38-A6E6-4253-70CC-6AD57DCC6F4C}"/>
              </a:ext>
            </a:extLst>
          </p:cNvPr>
          <p:cNvSpPr>
            <a:spLocks noGrp="1"/>
          </p:cNvSpPr>
          <p:nvPr>
            <p:ph type="dt" sz="half" idx="10"/>
          </p:nvPr>
        </p:nvSpPr>
        <p:spPr/>
        <p:txBody>
          <a:bodyPr/>
          <a:lstStyle/>
          <a:p>
            <a:fld id="{A880F755-FA48-1A42-AA75-3F128AD54052}" type="datetimeFigureOut">
              <a:rPr lang="en-CH" smtClean="0"/>
              <a:t>17.11.23</a:t>
            </a:fld>
            <a:endParaRPr lang="en-CH"/>
          </a:p>
        </p:txBody>
      </p:sp>
      <p:sp>
        <p:nvSpPr>
          <p:cNvPr id="3" name="Footer Placeholder 2">
            <a:extLst>
              <a:ext uri="{FF2B5EF4-FFF2-40B4-BE49-F238E27FC236}">
                <a16:creationId xmlns:a16="http://schemas.microsoft.com/office/drawing/2014/main" id="{F95EE2C8-9217-F802-0291-787E50E826AB}"/>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03E3B5DA-2D14-7F7C-4875-455A15CDB0CC}"/>
              </a:ext>
            </a:extLst>
          </p:cNvPr>
          <p:cNvSpPr>
            <a:spLocks noGrp="1"/>
          </p:cNvSpPr>
          <p:nvPr>
            <p:ph type="sldNum" sz="quarter" idx="12"/>
          </p:nvPr>
        </p:nvSpPr>
        <p:spPr/>
        <p:txBody>
          <a:bodyPr/>
          <a:lstStyle/>
          <a:p>
            <a:fld id="{6FF95D34-50E6-3849-B254-09A4A328A59C}" type="slidenum">
              <a:rPr lang="en-CH" smtClean="0"/>
              <a:t>‹#›</a:t>
            </a:fld>
            <a:endParaRPr lang="en-CH"/>
          </a:p>
        </p:txBody>
      </p:sp>
    </p:spTree>
    <p:extLst>
      <p:ext uri="{BB962C8B-B14F-4D97-AF65-F5344CB8AC3E}">
        <p14:creationId xmlns:p14="http://schemas.microsoft.com/office/powerpoint/2010/main" val="363608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5148D-4BF9-D4A3-4AD4-FA2FCDA179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FDFB394A-06AE-E757-0215-4F4C7CE46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5B40D2CC-2834-64F8-7C18-BB6221AA69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F676FBD-883E-BDE2-62B3-0DE5914CA974}"/>
              </a:ext>
            </a:extLst>
          </p:cNvPr>
          <p:cNvSpPr>
            <a:spLocks noGrp="1"/>
          </p:cNvSpPr>
          <p:nvPr>
            <p:ph type="dt" sz="half" idx="10"/>
          </p:nvPr>
        </p:nvSpPr>
        <p:spPr/>
        <p:txBody>
          <a:bodyPr/>
          <a:lstStyle/>
          <a:p>
            <a:fld id="{A880F755-FA48-1A42-AA75-3F128AD54052}" type="datetimeFigureOut">
              <a:rPr lang="en-CH" smtClean="0"/>
              <a:t>17.11.23</a:t>
            </a:fld>
            <a:endParaRPr lang="en-CH"/>
          </a:p>
        </p:txBody>
      </p:sp>
      <p:sp>
        <p:nvSpPr>
          <p:cNvPr id="6" name="Footer Placeholder 5">
            <a:extLst>
              <a:ext uri="{FF2B5EF4-FFF2-40B4-BE49-F238E27FC236}">
                <a16:creationId xmlns:a16="http://schemas.microsoft.com/office/drawing/2014/main" id="{D2A15E42-48FF-AA5C-676F-6EE09383B364}"/>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C8548D5C-A8D5-CF59-449B-D986089AC2A8}"/>
              </a:ext>
            </a:extLst>
          </p:cNvPr>
          <p:cNvSpPr>
            <a:spLocks noGrp="1"/>
          </p:cNvSpPr>
          <p:nvPr>
            <p:ph type="sldNum" sz="quarter" idx="12"/>
          </p:nvPr>
        </p:nvSpPr>
        <p:spPr/>
        <p:txBody>
          <a:bodyPr/>
          <a:lstStyle/>
          <a:p>
            <a:fld id="{6FF95D34-50E6-3849-B254-09A4A328A59C}" type="slidenum">
              <a:rPr lang="en-CH" smtClean="0"/>
              <a:t>‹#›</a:t>
            </a:fld>
            <a:endParaRPr lang="en-CH"/>
          </a:p>
        </p:txBody>
      </p:sp>
    </p:spTree>
    <p:extLst>
      <p:ext uri="{BB962C8B-B14F-4D97-AF65-F5344CB8AC3E}">
        <p14:creationId xmlns:p14="http://schemas.microsoft.com/office/powerpoint/2010/main" val="40819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81BD2-E1B4-3311-DDCC-582ABDD2BB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0B80D2AC-41FA-E31C-72B2-74A94A75F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02CD648A-B9F5-4EA8-0CDF-F0C18FE6F1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B1ECDA7-B36B-6ECB-F6BA-2B72C8F1FDCB}"/>
              </a:ext>
            </a:extLst>
          </p:cNvPr>
          <p:cNvSpPr>
            <a:spLocks noGrp="1"/>
          </p:cNvSpPr>
          <p:nvPr>
            <p:ph type="dt" sz="half" idx="10"/>
          </p:nvPr>
        </p:nvSpPr>
        <p:spPr/>
        <p:txBody>
          <a:bodyPr/>
          <a:lstStyle/>
          <a:p>
            <a:fld id="{A880F755-FA48-1A42-AA75-3F128AD54052}" type="datetimeFigureOut">
              <a:rPr lang="en-CH" smtClean="0"/>
              <a:t>17.11.23</a:t>
            </a:fld>
            <a:endParaRPr lang="en-CH"/>
          </a:p>
        </p:txBody>
      </p:sp>
      <p:sp>
        <p:nvSpPr>
          <p:cNvPr id="6" name="Footer Placeholder 5">
            <a:extLst>
              <a:ext uri="{FF2B5EF4-FFF2-40B4-BE49-F238E27FC236}">
                <a16:creationId xmlns:a16="http://schemas.microsoft.com/office/drawing/2014/main" id="{B7E13F59-0EB6-984C-E194-0715995380DB}"/>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80D5229F-B6D0-F12E-B205-563151FBA0E2}"/>
              </a:ext>
            </a:extLst>
          </p:cNvPr>
          <p:cNvSpPr>
            <a:spLocks noGrp="1"/>
          </p:cNvSpPr>
          <p:nvPr>
            <p:ph type="sldNum" sz="quarter" idx="12"/>
          </p:nvPr>
        </p:nvSpPr>
        <p:spPr/>
        <p:txBody>
          <a:bodyPr/>
          <a:lstStyle/>
          <a:p>
            <a:fld id="{6FF95D34-50E6-3849-B254-09A4A328A59C}" type="slidenum">
              <a:rPr lang="en-CH" smtClean="0"/>
              <a:t>‹#›</a:t>
            </a:fld>
            <a:endParaRPr lang="en-CH"/>
          </a:p>
        </p:txBody>
      </p:sp>
    </p:spTree>
    <p:extLst>
      <p:ext uri="{BB962C8B-B14F-4D97-AF65-F5344CB8AC3E}">
        <p14:creationId xmlns:p14="http://schemas.microsoft.com/office/powerpoint/2010/main" val="2705780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9CCC5A-DA36-A959-22BB-72F6EE3EB5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81954D4C-A0FC-9445-A2D0-2C82F8ED5A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87D7BFA0-C99D-86A4-B746-BB6BFD86E0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80F755-FA48-1A42-AA75-3F128AD54052}" type="datetimeFigureOut">
              <a:rPr lang="en-CH" smtClean="0"/>
              <a:t>17.11.23</a:t>
            </a:fld>
            <a:endParaRPr lang="en-CH"/>
          </a:p>
        </p:txBody>
      </p:sp>
      <p:sp>
        <p:nvSpPr>
          <p:cNvPr id="5" name="Footer Placeholder 4">
            <a:extLst>
              <a:ext uri="{FF2B5EF4-FFF2-40B4-BE49-F238E27FC236}">
                <a16:creationId xmlns:a16="http://schemas.microsoft.com/office/drawing/2014/main" id="{A5A98F84-8DA5-18E2-119B-AD1C676ED0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9AE8281F-AC03-C38B-FB1E-D4A31802B1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95D34-50E6-3849-B254-09A4A328A59C}" type="slidenum">
              <a:rPr lang="en-CH" smtClean="0"/>
              <a:t>‹#›</a:t>
            </a:fld>
            <a:endParaRPr lang="en-CH"/>
          </a:p>
        </p:txBody>
      </p:sp>
    </p:spTree>
    <p:extLst>
      <p:ext uri="{BB962C8B-B14F-4D97-AF65-F5344CB8AC3E}">
        <p14:creationId xmlns:p14="http://schemas.microsoft.com/office/powerpoint/2010/main" val="61767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0F_C2E04584.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92147316.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hyperlink" Target="https://www.youtube.com/watch?v=SwNXNFBIGKc"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ext-generation sequencing is bringing precision medicine into the clinical  realm | MobiHealthNews">
            <a:extLst>
              <a:ext uri="{FF2B5EF4-FFF2-40B4-BE49-F238E27FC236}">
                <a16:creationId xmlns:a16="http://schemas.microsoft.com/office/drawing/2014/main" id="{73F67E98-9C25-BEBD-50C7-28DEA2BCBD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17" t="1889" r="16457"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DAD69FBA-3009-B33A-2B7A-91074556CEE0}"/>
              </a:ext>
            </a:extLst>
          </p:cNvPr>
          <p:cNvSpPr>
            <a:spLocks noGrp="1"/>
          </p:cNvSpPr>
          <p:nvPr>
            <p:ph type="subTitle" idx="1"/>
          </p:nvPr>
        </p:nvSpPr>
        <p:spPr>
          <a:xfrm>
            <a:off x="461494" y="2414016"/>
            <a:ext cx="6123988" cy="3255263"/>
          </a:xfrm>
        </p:spPr>
        <p:txBody>
          <a:bodyPr>
            <a:noAutofit/>
          </a:bodyPr>
          <a:lstStyle/>
          <a:p>
            <a:r>
              <a:rPr lang="en-CH" sz="3600" b="1" dirty="0">
                <a:latin typeface="Arial" panose="020B0604020202020204" pitchFamily="34" charset="0"/>
                <a:cs typeface="Arial" panose="020B0604020202020204" pitchFamily="34" charset="0"/>
              </a:rPr>
              <a:t>NEXTGEN SEQUENCING-PRECISION MEDICINE</a:t>
            </a:r>
          </a:p>
          <a:p>
            <a:pPr algn="l"/>
            <a:endParaRPr lang="en-CH" sz="3600" dirty="0">
              <a:latin typeface="Arial" panose="020B0604020202020204" pitchFamily="34" charset="0"/>
              <a:cs typeface="Arial" panose="020B0604020202020204" pitchFamily="34" charset="0"/>
            </a:endParaRPr>
          </a:p>
          <a:p>
            <a:pPr algn="l"/>
            <a:endParaRPr lang="en-CH" sz="3600" dirty="0">
              <a:latin typeface="Arial" panose="020B0604020202020204" pitchFamily="34" charset="0"/>
              <a:cs typeface="Arial" panose="020B0604020202020204" pitchFamily="34" charset="0"/>
            </a:endParaRPr>
          </a:p>
          <a:p>
            <a:r>
              <a:rPr lang="en-CH" sz="3200" dirty="0">
                <a:latin typeface="Arial" panose="020B0604020202020204" pitchFamily="34" charset="0"/>
                <a:cs typeface="Arial" panose="020B0604020202020204" pitchFamily="34" charset="0"/>
              </a:rPr>
              <a:t>Tran Thi Hien- Sunmil Lab</a:t>
            </a: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2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4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066E-E0B4-3C95-644A-75F490CBFB2E}"/>
              </a:ext>
            </a:extLst>
          </p:cNvPr>
          <p:cNvSpPr>
            <a:spLocks noGrp="1"/>
          </p:cNvSpPr>
          <p:nvPr>
            <p:ph type="title"/>
          </p:nvPr>
        </p:nvSpPr>
        <p:spPr>
          <a:xfrm>
            <a:off x="838200" y="365125"/>
            <a:ext cx="10515600" cy="750443"/>
          </a:xfrm>
        </p:spPr>
        <p:txBody>
          <a:bodyPr>
            <a:normAutofit/>
          </a:bodyPr>
          <a:lstStyle/>
          <a:p>
            <a:r>
              <a:rPr lang="en-GB" sz="3200" dirty="0">
                <a:solidFill>
                  <a:srgbClr val="FF0000"/>
                </a:solidFill>
                <a:latin typeface="Arial" panose="020B0604020202020204" pitchFamily="34" charset="0"/>
                <a:cs typeface="Arial" panose="020B0604020202020204" pitchFamily="34" charset="0"/>
              </a:rPr>
              <a:t>Pharmacogenetic Polymorphism</a:t>
            </a:r>
            <a:endParaRPr lang="en-CH" sz="3200"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5FE17BF-D60F-D86A-3D04-3BE51B839D37}"/>
              </a:ext>
            </a:extLst>
          </p:cNvPr>
          <p:cNvSpPr>
            <a:spLocks noGrp="1"/>
          </p:cNvSpPr>
          <p:nvPr>
            <p:ph idx="1"/>
          </p:nvPr>
        </p:nvSpPr>
        <p:spPr>
          <a:xfrm>
            <a:off x="454717" y="1243584"/>
            <a:ext cx="10899083" cy="4208297"/>
          </a:xfrm>
        </p:spPr>
        <p:txBody>
          <a:bodyPr>
            <a:normAutofit/>
          </a:bodyPr>
          <a:lstStyle/>
          <a:p>
            <a:pPr algn="just">
              <a:buFont typeface="Wingdings" pitchFamily="2" charset="2"/>
              <a:buChar char="§"/>
            </a:pPr>
            <a:r>
              <a:rPr lang="en-GB" sz="2400" i="0" dirty="0">
                <a:solidFill>
                  <a:schemeClr val="tx2"/>
                </a:solidFill>
                <a:effectLst/>
                <a:latin typeface="Arial" panose="020B0604020202020204" pitchFamily="34" charset="0"/>
                <a:cs typeface="Arial" panose="020B0604020202020204" pitchFamily="34" charset="0"/>
              </a:rPr>
              <a:t>Relevance to Precision Medicine</a:t>
            </a:r>
          </a:p>
        </p:txBody>
      </p:sp>
      <p:pic>
        <p:nvPicPr>
          <p:cNvPr id="6146" name="Picture 2">
            <a:extLst>
              <a:ext uri="{FF2B5EF4-FFF2-40B4-BE49-F238E27FC236}">
                <a16:creationId xmlns:a16="http://schemas.microsoft.com/office/drawing/2014/main" id="{1B615E81-AD23-4CCF-38F4-C14215B559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9238" y="1711785"/>
            <a:ext cx="5886450" cy="43924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984D9D-9CE9-0EB3-26E6-87CE5F785113}"/>
              </a:ext>
            </a:extLst>
          </p:cNvPr>
          <p:cNvSpPr txBox="1"/>
          <p:nvPr/>
        </p:nvSpPr>
        <p:spPr>
          <a:xfrm>
            <a:off x="838200" y="6190009"/>
            <a:ext cx="204937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E</a:t>
            </a:r>
            <a:r>
              <a:rPr lang="en-CH" dirty="0">
                <a:latin typeface="Arial" panose="020B0604020202020204" pitchFamily="34" charset="0"/>
                <a:cs typeface="Arial" panose="020B0604020202020204" pitchFamily="34" charset="0"/>
              </a:rPr>
              <a:t>xp: VKORC1</a:t>
            </a:r>
          </a:p>
        </p:txBody>
      </p:sp>
    </p:spTree>
    <p:extLst>
      <p:ext uri="{BB962C8B-B14F-4D97-AF65-F5344CB8AC3E}">
        <p14:creationId xmlns:p14="http://schemas.microsoft.com/office/powerpoint/2010/main" val="3269477764"/>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3C44066E-E0B4-3C95-644A-75F490CBFB2E}"/>
              </a:ext>
            </a:extLst>
          </p:cNvPr>
          <p:cNvSpPr>
            <a:spLocks noGrp="1"/>
          </p:cNvSpPr>
          <p:nvPr>
            <p:ph type="title"/>
          </p:nvPr>
        </p:nvSpPr>
        <p:spPr>
          <a:xfrm>
            <a:off x="753925" y="1321056"/>
            <a:ext cx="10684151" cy="1991979"/>
          </a:xfrm>
        </p:spPr>
        <p:txBody>
          <a:bodyPr vert="horz" lIns="91440" tIns="45720" rIns="91440" bIns="45720" rtlCol="0" anchor="b">
            <a:normAutofit/>
          </a:bodyPr>
          <a:lstStyle/>
          <a:p>
            <a:pPr algn="ctr"/>
            <a:r>
              <a:rPr lang="en-US" sz="5200" kern="1200" dirty="0">
                <a:solidFill>
                  <a:schemeClr val="tx2"/>
                </a:solidFill>
                <a:latin typeface="+mj-lt"/>
                <a:ea typeface="+mj-ea"/>
                <a:cs typeface="+mj-cs"/>
              </a:rPr>
              <a:t>Benefits &amp; Applications </a:t>
            </a:r>
          </a:p>
        </p:txBody>
      </p:sp>
      <p:sp>
        <p:nvSpPr>
          <p:cNvPr id="4" name="Content Placeholder 3">
            <a:extLst>
              <a:ext uri="{FF2B5EF4-FFF2-40B4-BE49-F238E27FC236}">
                <a16:creationId xmlns:a16="http://schemas.microsoft.com/office/drawing/2014/main" id="{746174C3-C9FB-47F0-6208-B898D7D9672B}"/>
              </a:ext>
            </a:extLst>
          </p:cNvPr>
          <p:cNvSpPr>
            <a:spLocks noGrp="1"/>
          </p:cNvSpPr>
          <p:nvPr>
            <p:ph idx="1"/>
          </p:nvPr>
        </p:nvSpPr>
        <p:spPr>
          <a:xfrm>
            <a:off x="1361395" y="3525490"/>
            <a:ext cx="9469211" cy="865639"/>
          </a:xfrm>
        </p:spPr>
        <p:txBody>
          <a:bodyPr vert="horz" lIns="91440" tIns="45720" rIns="91440" bIns="45720" rtlCol="0" anchor="t">
            <a:normAutofit/>
          </a:bodyPr>
          <a:lstStyle/>
          <a:p>
            <a:pPr marL="0" indent="0" algn="ctr">
              <a:buNone/>
            </a:pPr>
            <a:r>
              <a:rPr lang="en-US" sz="2400" kern="1200" dirty="0">
                <a:solidFill>
                  <a:schemeClr val="tx2"/>
                </a:solidFill>
                <a:highlight>
                  <a:srgbClr val="FFFF00"/>
                </a:highlight>
                <a:latin typeface="+mn-lt"/>
                <a:ea typeface="+mn-ea"/>
                <a:cs typeface="+mn-cs"/>
              </a:rPr>
              <a:t>Are you aware of the sectors where we are </a:t>
            </a:r>
            <a:r>
              <a:rPr lang="en-US" sz="2400" kern="1200" dirty="0" err="1">
                <a:solidFill>
                  <a:schemeClr val="tx2"/>
                </a:solidFill>
                <a:highlight>
                  <a:srgbClr val="FFFF00"/>
                </a:highlight>
                <a:latin typeface="+mn-lt"/>
                <a:ea typeface="+mn-ea"/>
                <a:cs typeface="+mn-cs"/>
              </a:rPr>
              <a:t>implementingNext</a:t>
            </a:r>
            <a:r>
              <a:rPr lang="en-US" sz="2400" kern="1200" dirty="0">
                <a:solidFill>
                  <a:schemeClr val="tx2"/>
                </a:solidFill>
                <a:highlight>
                  <a:srgbClr val="FFFF00"/>
                </a:highlight>
                <a:latin typeface="+mn-lt"/>
                <a:ea typeface="+mn-ea"/>
                <a:cs typeface="+mn-cs"/>
              </a:rPr>
              <a:t>-Generation Sequencing (NGS), Pharmacogenetic Polymorphism? </a:t>
            </a:r>
          </a:p>
        </p:txBody>
      </p:sp>
      <p:grpSp>
        <p:nvGrpSpPr>
          <p:cNvPr id="13" name="Group 12">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20" name="Freeform: Shape 19">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1217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DCD213B8-F7B6-57FD-6359-B1DA4FFE6522}"/>
              </a:ext>
            </a:extLst>
          </p:cNvPr>
          <p:cNvPicPr>
            <a:picLocks noChangeAspect="1"/>
          </p:cNvPicPr>
          <p:nvPr/>
        </p:nvPicPr>
        <p:blipFill rotWithShape="1">
          <a:blip r:embed="rId5"/>
          <a:srcRect l="7169" t="13611" r="29412" b="2407"/>
          <a:stretch/>
        </p:blipFill>
        <p:spPr>
          <a:xfrm>
            <a:off x="0" y="0"/>
            <a:ext cx="4708225" cy="3896751"/>
          </a:xfrm>
          <a:prstGeom prst="rect">
            <a:avLst/>
          </a:prstGeom>
        </p:spPr>
      </p:pic>
      <p:sp>
        <p:nvSpPr>
          <p:cNvPr id="11" name="TextBox 10">
            <a:extLst>
              <a:ext uri="{FF2B5EF4-FFF2-40B4-BE49-F238E27FC236}">
                <a16:creationId xmlns:a16="http://schemas.microsoft.com/office/drawing/2014/main" id="{E25F1BB9-1324-37E0-FF21-B347064A7915}"/>
              </a:ext>
            </a:extLst>
          </p:cNvPr>
          <p:cNvSpPr txBox="1"/>
          <p:nvPr/>
        </p:nvSpPr>
        <p:spPr>
          <a:xfrm>
            <a:off x="5134708" y="168811"/>
            <a:ext cx="6752492" cy="707886"/>
          </a:xfrm>
          <a:prstGeom prst="rect">
            <a:avLst/>
          </a:prstGeom>
          <a:noFill/>
        </p:spPr>
        <p:txBody>
          <a:bodyPr wrap="square" rtlCol="0">
            <a:spAutoFit/>
          </a:bodyPr>
          <a:lstStyle/>
          <a:p>
            <a:pPr algn="ctr"/>
            <a:r>
              <a:rPr lang="en-GB" sz="2000" b="1" i="0" dirty="0">
                <a:solidFill>
                  <a:srgbClr val="0F0F0F"/>
                </a:solidFill>
                <a:effectLst/>
                <a:latin typeface="Arial" panose="020B0604020202020204" pitchFamily="34" charset="0"/>
                <a:cs typeface="Arial" panose="020B0604020202020204" pitchFamily="34" charset="0"/>
              </a:rPr>
              <a:t>Pharmacogenetic Polymorphism - CYP2C19 Gene and Clopidogrel Response in Heart Disease</a:t>
            </a:r>
            <a:endParaRPr lang="en-CH" sz="2000" b="1" dirty="0">
              <a:latin typeface="Arial" panose="020B0604020202020204" pitchFamily="34" charset="0"/>
              <a:cs typeface="Arial" panose="020B0604020202020204" pitchFamily="34" charset="0"/>
            </a:endParaRPr>
          </a:p>
        </p:txBody>
      </p:sp>
      <p:pic>
        <p:nvPicPr>
          <p:cNvPr id="13" name="Picture 12" descr="A screenshot of a computer&#10;&#10;Description automatically generated">
            <a:extLst>
              <a:ext uri="{FF2B5EF4-FFF2-40B4-BE49-F238E27FC236}">
                <a16:creationId xmlns:a16="http://schemas.microsoft.com/office/drawing/2014/main" id="{65A809AE-F8AA-7FBE-B90E-7CE0B2079250}"/>
              </a:ext>
            </a:extLst>
          </p:cNvPr>
          <p:cNvPicPr>
            <a:picLocks noChangeAspect="1"/>
          </p:cNvPicPr>
          <p:nvPr/>
        </p:nvPicPr>
        <p:blipFill rotWithShape="1">
          <a:blip r:embed="rId6"/>
          <a:srcRect l="67089" t="13611" r="12096" b="56561"/>
          <a:stretch/>
        </p:blipFill>
        <p:spPr>
          <a:xfrm>
            <a:off x="0" y="4079631"/>
            <a:ext cx="1617785" cy="1448972"/>
          </a:xfrm>
          <a:prstGeom prst="rect">
            <a:avLst/>
          </a:prstGeom>
        </p:spPr>
      </p:pic>
      <p:pic>
        <p:nvPicPr>
          <p:cNvPr id="14" name="yt1s.com - The Pharmacogenetics Series  CLOPIDOGREL  CYP2C19_1080p.mp4">
            <a:hlinkClick r:id="" action="ppaction://media"/>
            <a:extLst>
              <a:ext uri="{FF2B5EF4-FFF2-40B4-BE49-F238E27FC236}">
                <a16:creationId xmlns:a16="http://schemas.microsoft.com/office/drawing/2014/main" id="{390CE64A-4E97-D781-4B2C-5AA9D44573E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939323" y="1079694"/>
            <a:ext cx="7252677" cy="4079631"/>
          </a:xfrm>
          <a:prstGeom prst="rect">
            <a:avLst/>
          </a:prstGeom>
        </p:spPr>
      </p:pic>
    </p:spTree>
    <p:extLst>
      <p:ext uri="{BB962C8B-B14F-4D97-AF65-F5344CB8AC3E}">
        <p14:creationId xmlns:p14="http://schemas.microsoft.com/office/powerpoint/2010/main" val="301017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84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4D1A5CC-3984-79C8-6C48-8CCA63F3694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1660" r="-2" b="3401"/>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32" name="Rectangle 1031">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EB564CC8-FA56-8831-42F1-F404ECF84FB3}"/>
              </a:ext>
            </a:extLst>
          </p:cNvPr>
          <p:cNvSpPr txBox="1"/>
          <p:nvPr/>
        </p:nvSpPr>
        <p:spPr>
          <a:xfrm>
            <a:off x="6823878" y="2533476"/>
            <a:ext cx="5368102" cy="895524"/>
          </a:xfrm>
          <a:prstGeom prst="rect">
            <a:avLst/>
          </a:prstGeom>
        </p:spPr>
        <p:txBody>
          <a:bodyPr vert="horz" lIns="91440" tIns="45720" rIns="91440" bIns="45720" rtlCol="0" anchor="t">
            <a:noAutofit/>
          </a:bodyPr>
          <a:lstStyle/>
          <a:p>
            <a:pPr>
              <a:lnSpc>
                <a:spcPct val="90000"/>
              </a:lnSpc>
              <a:spcAft>
                <a:spcPts val="600"/>
              </a:spcAft>
            </a:pPr>
            <a:r>
              <a:rPr lang="en-US" sz="2400" b="1" i="0" dirty="0">
                <a:effectLst/>
                <a:latin typeface="Arial" panose="020B0604020202020204" pitchFamily="34" charset="0"/>
                <a:cs typeface="Arial" panose="020B0604020202020204" pitchFamily="34" charset="0"/>
              </a:rPr>
              <a:t>The precision medicine approach to tailoring antiplatelet therapy. </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263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066E-E0B4-3C95-644A-75F490CBFB2E}"/>
              </a:ext>
            </a:extLst>
          </p:cNvPr>
          <p:cNvSpPr>
            <a:spLocks noGrp="1"/>
          </p:cNvSpPr>
          <p:nvPr>
            <p:ph type="title"/>
          </p:nvPr>
        </p:nvSpPr>
        <p:spPr>
          <a:xfrm>
            <a:off x="838200" y="365125"/>
            <a:ext cx="10515600" cy="750443"/>
          </a:xfrm>
        </p:spPr>
        <p:txBody>
          <a:bodyPr>
            <a:normAutofit/>
          </a:bodyPr>
          <a:lstStyle/>
          <a:p>
            <a:r>
              <a:rPr lang="en-CH" sz="3200" dirty="0">
                <a:solidFill>
                  <a:srgbClr val="FF0000"/>
                </a:solidFill>
                <a:latin typeface="Arial" panose="020B0604020202020204" pitchFamily="34" charset="0"/>
                <a:cs typeface="Arial" panose="020B0604020202020204" pitchFamily="34" charset="0"/>
              </a:rPr>
              <a:t>Conclusion</a:t>
            </a:r>
          </a:p>
        </p:txBody>
      </p:sp>
      <p:sp>
        <p:nvSpPr>
          <p:cNvPr id="3" name="Content Placeholder 2">
            <a:extLst>
              <a:ext uri="{FF2B5EF4-FFF2-40B4-BE49-F238E27FC236}">
                <a16:creationId xmlns:a16="http://schemas.microsoft.com/office/drawing/2014/main" id="{B5FE17BF-D60F-D86A-3D04-3BE51B839D37}"/>
              </a:ext>
            </a:extLst>
          </p:cNvPr>
          <p:cNvSpPr>
            <a:spLocks noGrp="1"/>
          </p:cNvSpPr>
          <p:nvPr>
            <p:ph idx="1"/>
          </p:nvPr>
        </p:nvSpPr>
        <p:spPr>
          <a:xfrm>
            <a:off x="838200" y="1243584"/>
            <a:ext cx="10515600" cy="4933379"/>
          </a:xfrm>
        </p:spPr>
        <p:txBody>
          <a:bodyPr>
            <a:normAutofit/>
          </a:bodyPr>
          <a:lstStyle/>
          <a:p>
            <a:pPr algn="just">
              <a:buFont typeface="Courier New" panose="02070309020205020404" pitchFamily="49" charset="0"/>
              <a:buChar char="o"/>
            </a:pPr>
            <a:r>
              <a:rPr lang="en-GB" sz="2400" dirty="0">
                <a:latin typeface="Arial" panose="020B0604020202020204" pitchFamily="34" charset="0"/>
                <a:cs typeface="Arial" panose="020B0604020202020204" pitchFamily="34" charset="0"/>
              </a:rPr>
              <a:t>The potent synergy of genetics, Next-Generation Sequencing (NGS), and precision medicine.</a:t>
            </a:r>
          </a:p>
          <a:p>
            <a:pPr algn="just">
              <a:buFont typeface="Courier New" panose="02070309020205020404" pitchFamily="49" charset="0"/>
              <a:buChar char="o"/>
            </a:pPr>
            <a:r>
              <a:rPr lang="en-GB" sz="2400" dirty="0">
                <a:latin typeface="Arial" panose="020B0604020202020204" pitchFamily="34" charset="0"/>
                <a:cs typeface="Arial" panose="020B0604020202020204" pitchFamily="34" charset="0"/>
              </a:rPr>
              <a:t>OUR unique genetic constitution plays a pivotal role in determining your response to medications.</a:t>
            </a:r>
          </a:p>
          <a:p>
            <a:pPr algn="just">
              <a:buFont typeface="Courier New" panose="02070309020205020404" pitchFamily="49" charset="0"/>
              <a:buChar char="o"/>
            </a:pPr>
            <a:r>
              <a:rPr lang="en-GB" sz="2400" dirty="0">
                <a:latin typeface="Arial" panose="020B0604020202020204" pitchFamily="34" charset="0"/>
                <a:cs typeface="Arial" panose="020B0604020202020204" pitchFamily="34" charset="0"/>
              </a:rPr>
              <a:t>Precision medicine is characterized by personalization, prediction, prevention, and active patient involvement, utilizing genetics to redefine healthcare.</a:t>
            </a:r>
          </a:p>
          <a:p>
            <a:pPr algn="just">
              <a:buFont typeface="Courier New" panose="02070309020205020404" pitchFamily="49" charset="0"/>
              <a:buChar char="o"/>
            </a:pPr>
            <a:r>
              <a:rPr lang="en-GB" sz="2400" dirty="0">
                <a:latin typeface="Arial" panose="020B0604020202020204" pitchFamily="34" charset="0"/>
                <a:cs typeface="Arial" panose="020B0604020202020204" pitchFamily="34" charset="0"/>
              </a:rPr>
              <a:t>NGS has brought about a transformative shift in genetic analysis.</a:t>
            </a:r>
          </a:p>
          <a:p>
            <a:pPr algn="just">
              <a:buFont typeface="Courier New" panose="02070309020205020404" pitchFamily="49" charset="0"/>
              <a:buChar char="o"/>
            </a:pPr>
            <a:r>
              <a:rPr lang="en-GB" sz="2400" dirty="0">
                <a:latin typeface="Arial" panose="020B0604020202020204" pitchFamily="34" charset="0"/>
                <a:cs typeface="Arial" panose="020B0604020202020204" pitchFamily="34" charset="0"/>
              </a:rPr>
              <a:t>In the domain of pharmacogenetic polymorphism, OUR genetic variances take the lead in shaping medication choices and dosages, exemplifying personalized medicine in practice.</a:t>
            </a:r>
          </a:p>
          <a:p>
            <a:pPr algn="just">
              <a:buFont typeface="Courier New" panose="02070309020205020404" pitchFamily="49" charset="0"/>
              <a:buChar char="o"/>
            </a:pPr>
            <a:endParaRPr lang="en-CH"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4392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BD53FBCE-D342-FB56-1CE2-1BC50C0AC32E}"/>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5200" b="1" kern="1200" dirty="0">
                <a:solidFill>
                  <a:schemeClr val="tx2"/>
                </a:solidFill>
                <a:latin typeface="+mj-lt"/>
                <a:ea typeface="+mj-ea"/>
                <a:cs typeface="+mj-cs"/>
              </a:rPr>
              <a:t>THANK YOU FOR LISTENING</a:t>
            </a:r>
          </a:p>
        </p:txBody>
      </p:sp>
    </p:spTree>
    <p:extLst>
      <p:ext uri="{BB962C8B-B14F-4D97-AF65-F5344CB8AC3E}">
        <p14:creationId xmlns:p14="http://schemas.microsoft.com/office/powerpoint/2010/main" val="2043011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0177A56-53E8-99B3-E700-7921DDD357CC}"/>
              </a:ext>
            </a:extLst>
          </p:cNvPr>
          <p:cNvPicPr>
            <a:picLocks noGrp="1" noChangeAspect="1"/>
          </p:cNvPicPr>
          <p:nvPr>
            <p:ph idx="1"/>
          </p:nvPr>
        </p:nvPicPr>
        <p:blipFill>
          <a:blip r:embed="rId3"/>
          <a:stretch>
            <a:fillRect/>
          </a:stretch>
        </p:blipFill>
        <p:spPr>
          <a:xfrm>
            <a:off x="1166811" y="238422"/>
            <a:ext cx="4208744" cy="1788716"/>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71AD9B90-CEEB-AA50-B6BB-E61C8F31C161}"/>
              </a:ext>
            </a:extLst>
          </p:cNvPr>
          <p:cNvPicPr>
            <a:picLocks noChangeAspect="1"/>
          </p:cNvPicPr>
          <p:nvPr/>
        </p:nvPicPr>
        <p:blipFill rotWithShape="1">
          <a:blip r:embed="rId4"/>
          <a:srcRect l="7966" t="23949" r="28615" b="29412"/>
          <a:stretch/>
        </p:blipFill>
        <p:spPr>
          <a:xfrm>
            <a:off x="6096000" y="0"/>
            <a:ext cx="4929189" cy="2265561"/>
          </a:xfrm>
          <a:prstGeom prst="rect">
            <a:avLst/>
          </a:prstGeom>
        </p:spPr>
      </p:pic>
      <p:sp>
        <p:nvSpPr>
          <p:cNvPr id="8" name="TextBox 7">
            <a:extLst>
              <a:ext uri="{FF2B5EF4-FFF2-40B4-BE49-F238E27FC236}">
                <a16:creationId xmlns:a16="http://schemas.microsoft.com/office/drawing/2014/main" id="{69C398D0-41F3-A53D-453E-E52BE0E5BB6E}"/>
              </a:ext>
            </a:extLst>
          </p:cNvPr>
          <p:cNvSpPr txBox="1"/>
          <p:nvPr/>
        </p:nvSpPr>
        <p:spPr>
          <a:xfrm>
            <a:off x="821530" y="2415659"/>
            <a:ext cx="11370469" cy="830997"/>
          </a:xfrm>
          <a:prstGeom prst="rect">
            <a:avLst/>
          </a:prstGeom>
          <a:noFill/>
        </p:spPr>
        <p:txBody>
          <a:bodyPr wrap="square">
            <a:spAutoFit/>
          </a:bodyPr>
          <a:lstStyle/>
          <a:p>
            <a:pPr algn="ctr"/>
            <a:r>
              <a:rPr lang="en-GB" sz="2400" b="1" i="0" dirty="0">
                <a:solidFill>
                  <a:srgbClr val="374151"/>
                </a:solidFill>
                <a:effectLst/>
                <a:latin typeface="Arial" panose="020B0604020202020204" pitchFamily="34" charset="0"/>
                <a:cs typeface="Arial" panose="020B0604020202020204" pitchFamily="34" charset="0"/>
              </a:rPr>
              <a:t>Genetic variations in the CYP2D6 gene affect </a:t>
            </a:r>
          </a:p>
          <a:p>
            <a:pPr algn="ctr"/>
            <a:r>
              <a:rPr lang="en-GB" sz="2400" b="1" i="0" dirty="0">
                <a:solidFill>
                  <a:srgbClr val="374151"/>
                </a:solidFill>
                <a:effectLst/>
                <a:latin typeface="Arial" panose="020B0604020202020204" pitchFamily="34" charset="0"/>
                <a:cs typeface="Arial" panose="020B0604020202020204" pitchFamily="34" charset="0"/>
              </a:rPr>
              <a:t>how individuals metabolize drugs </a:t>
            </a:r>
            <a:endParaRPr lang="en-CH" sz="24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FAC8B73-E666-F02B-963E-7431B00F855F}"/>
              </a:ext>
            </a:extLst>
          </p:cNvPr>
          <p:cNvSpPr txBox="1"/>
          <p:nvPr/>
        </p:nvSpPr>
        <p:spPr>
          <a:xfrm>
            <a:off x="821530" y="3635177"/>
            <a:ext cx="11037094" cy="2554545"/>
          </a:xfrm>
          <a:prstGeom prst="rect">
            <a:avLst/>
          </a:prstGeom>
          <a:noFill/>
        </p:spPr>
        <p:txBody>
          <a:bodyPr wrap="square">
            <a:spAutoFit/>
          </a:bodyPr>
          <a:lstStyle/>
          <a:p>
            <a:pPr marL="342900" indent="-342900" algn="just">
              <a:buFont typeface="Wingdings" pitchFamily="2" charset="2"/>
              <a:buChar char="q"/>
            </a:pPr>
            <a:r>
              <a:rPr lang="en-GB" sz="2000" i="0" dirty="0">
                <a:solidFill>
                  <a:srgbClr val="374151"/>
                </a:solidFill>
                <a:effectLst/>
                <a:latin typeface="Arial" panose="020B0604020202020204" pitchFamily="34" charset="0"/>
                <a:cs typeface="Arial" panose="020B0604020202020204" pitchFamily="34" charset="0"/>
              </a:rPr>
              <a:t>Poor Metabolizers (PMs): Individuals with two non-functional CYP2D6 alleles have limited enzyme activity, affecting the effectiveness of codeine and tamoxifen.</a:t>
            </a:r>
          </a:p>
          <a:p>
            <a:pPr marL="342900" indent="-342900" algn="just">
              <a:buFont typeface="Wingdings" pitchFamily="2" charset="2"/>
              <a:buChar char="q"/>
            </a:pPr>
            <a:r>
              <a:rPr lang="en-GB" sz="2000" i="0" dirty="0">
                <a:solidFill>
                  <a:srgbClr val="374151"/>
                </a:solidFill>
                <a:effectLst/>
                <a:latin typeface="Arial" panose="020B0604020202020204" pitchFamily="34" charset="0"/>
                <a:cs typeface="Arial" panose="020B0604020202020204" pitchFamily="34" charset="0"/>
              </a:rPr>
              <a:t>Intermediate Metabolizers (IMs): IMs have one non-functional allele and one functional allele, resulting in reduced enzyme activity.</a:t>
            </a:r>
          </a:p>
          <a:p>
            <a:pPr marL="342900" indent="-342900" algn="just">
              <a:buFont typeface="Wingdings" pitchFamily="2" charset="2"/>
              <a:buChar char="q"/>
            </a:pPr>
            <a:r>
              <a:rPr lang="en-GB" sz="2000" i="0" dirty="0">
                <a:solidFill>
                  <a:srgbClr val="374151"/>
                </a:solidFill>
                <a:effectLst/>
                <a:latin typeface="Arial" panose="020B0604020202020204" pitchFamily="34" charset="0"/>
                <a:cs typeface="Arial" panose="020B0604020202020204" pitchFamily="34" charset="0"/>
              </a:rPr>
              <a:t>Extensive Metabolizers (EMs): EMs have two fully functional CYP2D6 alleles, leading to standard drug metabolism.</a:t>
            </a:r>
          </a:p>
          <a:p>
            <a:pPr marL="342900" indent="-342900" algn="just">
              <a:buFont typeface="Wingdings" pitchFamily="2" charset="2"/>
              <a:buChar char="q"/>
            </a:pPr>
            <a:r>
              <a:rPr lang="en-GB" sz="2000" i="0" dirty="0">
                <a:solidFill>
                  <a:srgbClr val="374151"/>
                </a:solidFill>
                <a:effectLst/>
                <a:latin typeface="Arial" panose="020B0604020202020204" pitchFamily="34" charset="0"/>
                <a:cs typeface="Arial" panose="020B0604020202020204" pitchFamily="34" charset="0"/>
              </a:rPr>
              <a:t>Ultra-Rapid Metabolizers (UMs): UMs possess multiple copies of functional alleles, resulting in exceptionally high enzyme activity</a:t>
            </a:r>
            <a:endParaRPr lang="en-CH"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4378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066E-E0B4-3C95-644A-75F490CBFB2E}"/>
              </a:ext>
            </a:extLst>
          </p:cNvPr>
          <p:cNvSpPr>
            <a:spLocks noGrp="1"/>
          </p:cNvSpPr>
          <p:nvPr>
            <p:ph type="title"/>
          </p:nvPr>
        </p:nvSpPr>
        <p:spPr>
          <a:xfrm>
            <a:off x="838200" y="365125"/>
            <a:ext cx="10515600" cy="750443"/>
          </a:xfrm>
        </p:spPr>
        <p:txBody>
          <a:bodyPr>
            <a:normAutofit/>
          </a:bodyPr>
          <a:lstStyle/>
          <a:p>
            <a:r>
              <a:rPr lang="en-CH" sz="3200" dirty="0">
                <a:solidFill>
                  <a:srgbClr val="FF0000"/>
                </a:solidFill>
                <a:latin typeface="Arial" panose="020B0604020202020204" pitchFamily="34" charset="0"/>
                <a:cs typeface="Arial" panose="020B0604020202020204" pitchFamily="34" charset="0"/>
              </a:rPr>
              <a:t>The NGS process (example-</a:t>
            </a:r>
            <a:r>
              <a:rPr lang="en-GB" sz="3200" dirty="0">
                <a:solidFill>
                  <a:srgbClr val="FF0000"/>
                </a:solidFill>
                <a:latin typeface="Arial" panose="020B0604020202020204" pitchFamily="34" charset="0"/>
                <a:cs typeface="Arial" panose="020B0604020202020204" pitchFamily="34" charset="0"/>
              </a:rPr>
              <a:t>Breast Cancer</a:t>
            </a:r>
            <a:r>
              <a:rPr lang="en-CH" sz="3200" dirty="0">
                <a:solidFill>
                  <a:srgbClr val="FF0000"/>
                </a:solidFill>
                <a:latin typeface="Arial" panose="020B0604020202020204" pitchFamily="34" charset="0"/>
                <a:cs typeface="Arial" panose="020B0604020202020204" pitchFamily="34" charset="0"/>
              </a:rPr>
              <a:t>) </a:t>
            </a:r>
          </a:p>
        </p:txBody>
      </p:sp>
      <p:pic>
        <p:nvPicPr>
          <p:cNvPr id="4098" name="Picture 2" descr="figure 1">
            <a:extLst>
              <a:ext uri="{FF2B5EF4-FFF2-40B4-BE49-F238E27FC236}">
                <a16:creationId xmlns:a16="http://schemas.microsoft.com/office/drawing/2014/main" id="{34986E1B-940D-8DBD-45F7-C7AF26605D5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77102" y="955934"/>
            <a:ext cx="3273957" cy="540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211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066E-E0B4-3C95-644A-75F490CBFB2E}"/>
              </a:ext>
            </a:extLst>
          </p:cNvPr>
          <p:cNvSpPr>
            <a:spLocks noGrp="1"/>
          </p:cNvSpPr>
          <p:nvPr>
            <p:ph type="title"/>
          </p:nvPr>
        </p:nvSpPr>
        <p:spPr>
          <a:xfrm>
            <a:off x="838200" y="365125"/>
            <a:ext cx="10515600" cy="750443"/>
          </a:xfrm>
        </p:spPr>
        <p:txBody>
          <a:bodyPr>
            <a:normAutofit/>
          </a:bodyPr>
          <a:lstStyle/>
          <a:p>
            <a:r>
              <a:rPr lang="en-CH" sz="3200" dirty="0">
                <a:solidFill>
                  <a:srgbClr val="FF0000"/>
                </a:solidFill>
                <a:latin typeface="Arial" panose="020B0604020202020204" pitchFamily="34" charset="0"/>
                <a:cs typeface="Arial" panose="020B0604020202020204" pitchFamily="34" charset="0"/>
              </a:rPr>
              <a:t>Introduction</a:t>
            </a:r>
          </a:p>
        </p:txBody>
      </p:sp>
      <p:pic>
        <p:nvPicPr>
          <p:cNvPr id="2050" name="Picture 2" descr="What does the Future of Gene Therapy Look Like?">
            <a:extLst>
              <a:ext uri="{FF2B5EF4-FFF2-40B4-BE49-F238E27FC236}">
                <a16:creationId xmlns:a16="http://schemas.microsoft.com/office/drawing/2014/main" id="{D4BC159C-564A-85FF-0AD6-55C22562657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38200" y="1115568"/>
            <a:ext cx="3136900" cy="2089176"/>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5D99E812-A83C-0EB9-FF48-E4D2670B717F}"/>
              </a:ext>
            </a:extLst>
          </p:cNvPr>
          <p:cNvSpPr/>
          <p:nvPr/>
        </p:nvSpPr>
        <p:spPr>
          <a:xfrm>
            <a:off x="4622802" y="1114692"/>
            <a:ext cx="4191000" cy="208917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dirty="0">
              <a:latin typeface="Arial" panose="020B0604020202020204" pitchFamily="34" charset="0"/>
              <a:cs typeface="Arial" panose="020B0604020202020204" pitchFamily="34" charset="0"/>
            </a:endParaRPr>
          </a:p>
          <a:p>
            <a:pPr algn="ctr"/>
            <a:r>
              <a:rPr lang="en-GB" sz="2000" dirty="0">
                <a:highlight>
                  <a:srgbClr val="FFFF00"/>
                </a:highlight>
                <a:latin typeface="Arial" panose="020B0604020202020204" pitchFamily="34" charset="0"/>
                <a:cs typeface="Arial" panose="020B0604020202020204" pitchFamily="34" charset="0"/>
              </a:rPr>
              <a:t>Why do genetics play an important role in healthcare? </a:t>
            </a:r>
          </a:p>
          <a:p>
            <a:pPr algn="ctr"/>
            <a:endParaRPr lang="en-CH" sz="2000" dirty="0">
              <a:latin typeface="Arial" panose="020B0604020202020204" pitchFamily="34" charset="0"/>
              <a:cs typeface="Arial" panose="020B0604020202020204" pitchFamily="34" charset="0"/>
            </a:endParaRPr>
          </a:p>
        </p:txBody>
      </p:sp>
      <p:sp>
        <p:nvSpPr>
          <p:cNvPr id="7" name="Left-up Arrow 6">
            <a:extLst>
              <a:ext uri="{FF2B5EF4-FFF2-40B4-BE49-F238E27FC236}">
                <a16:creationId xmlns:a16="http://schemas.microsoft.com/office/drawing/2014/main" id="{936557F4-5CB4-D2C3-3240-A811129874E9}"/>
              </a:ext>
            </a:extLst>
          </p:cNvPr>
          <p:cNvSpPr/>
          <p:nvPr/>
        </p:nvSpPr>
        <p:spPr>
          <a:xfrm rot="8481411">
            <a:off x="596900" y="4719616"/>
            <a:ext cx="850392" cy="850392"/>
          </a:xfrm>
          <a:prstGeom prst="leftUpArrow">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10" name="TextBox 9">
            <a:extLst>
              <a:ext uri="{FF2B5EF4-FFF2-40B4-BE49-F238E27FC236}">
                <a16:creationId xmlns:a16="http://schemas.microsoft.com/office/drawing/2014/main" id="{A75454C1-3F7D-E462-841A-4D7702B4C730}"/>
              </a:ext>
            </a:extLst>
          </p:cNvPr>
          <p:cNvSpPr txBox="1"/>
          <p:nvPr/>
        </p:nvSpPr>
        <p:spPr>
          <a:xfrm>
            <a:off x="1320800" y="4546315"/>
            <a:ext cx="3136900" cy="461665"/>
          </a:xfrm>
          <a:prstGeom prst="rect">
            <a:avLst/>
          </a:prstGeom>
          <a:noFill/>
        </p:spPr>
        <p:txBody>
          <a:bodyPr wrap="square">
            <a:spAutoFit/>
          </a:bodyPr>
          <a:lstStyle/>
          <a:p>
            <a:r>
              <a:rPr lang="en-CH" sz="2400" dirty="0">
                <a:latin typeface="Arial" panose="020B0604020202020204" pitchFamily="34" charset="0"/>
                <a:cs typeface="Arial" panose="020B0604020202020204" pitchFamily="34" charset="0"/>
              </a:rPr>
              <a:t>Nextgen sequencing</a:t>
            </a:r>
            <a:r>
              <a:rPr lang="en-CH" sz="2400" dirty="0">
                <a:effectLst/>
                <a:latin typeface="Arial" panose="020B0604020202020204" pitchFamily="34" charset="0"/>
                <a:cs typeface="Arial" panose="020B0604020202020204" pitchFamily="34" charset="0"/>
              </a:rPr>
              <a:t> </a:t>
            </a:r>
            <a:endParaRPr lang="en-CH"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061B0E7-BBC5-3460-545A-85BE09BCAA35}"/>
              </a:ext>
            </a:extLst>
          </p:cNvPr>
          <p:cNvSpPr txBox="1"/>
          <p:nvPr/>
        </p:nvSpPr>
        <p:spPr>
          <a:xfrm>
            <a:off x="1320800" y="5373100"/>
            <a:ext cx="2978484" cy="461665"/>
          </a:xfrm>
          <a:prstGeom prst="rect">
            <a:avLst/>
          </a:prstGeom>
          <a:noFill/>
        </p:spPr>
        <p:txBody>
          <a:bodyPr wrap="square">
            <a:spAutoFit/>
          </a:bodyPr>
          <a:lstStyle/>
          <a:p>
            <a:r>
              <a:rPr lang="en-CH" sz="2400" dirty="0">
                <a:latin typeface="Arial" panose="020B0604020202020204" pitchFamily="34" charset="0"/>
                <a:ea typeface="Calibri" panose="020F0502020204030204" pitchFamily="34" charset="0"/>
                <a:cs typeface="Arial" panose="020B0604020202020204" pitchFamily="34" charset="0"/>
              </a:rPr>
              <a:t>P</a:t>
            </a:r>
            <a:r>
              <a:rPr lang="en-CH" sz="2400" dirty="0">
                <a:effectLst/>
                <a:latin typeface="Arial" panose="020B0604020202020204" pitchFamily="34" charset="0"/>
                <a:ea typeface="Calibri" panose="020F0502020204030204" pitchFamily="34" charset="0"/>
                <a:cs typeface="Arial" panose="020B0604020202020204" pitchFamily="34" charset="0"/>
              </a:rPr>
              <a:t>harmacogenetics</a:t>
            </a:r>
            <a:r>
              <a:rPr lang="en-CH" sz="2400" dirty="0">
                <a:effectLst/>
                <a:latin typeface="Arial" panose="020B0604020202020204" pitchFamily="34" charset="0"/>
                <a:cs typeface="Arial" panose="020B0604020202020204" pitchFamily="34" charset="0"/>
              </a:rPr>
              <a:t> </a:t>
            </a:r>
            <a:endParaRPr lang="en-CH"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277F1E0-401F-0DEC-DF09-1AB87CA0F9F0}"/>
              </a:ext>
            </a:extLst>
          </p:cNvPr>
          <p:cNvSpPr txBox="1"/>
          <p:nvPr/>
        </p:nvSpPr>
        <p:spPr>
          <a:xfrm>
            <a:off x="8630654" y="481262"/>
            <a:ext cx="3561346" cy="369332"/>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rgbClr val="374151"/>
                </a:solidFill>
                <a:latin typeface="Arial" panose="020B0604020202020204" pitchFamily="34" charset="0"/>
                <a:cs typeface="Arial" panose="020B0604020202020204" pitchFamily="34" charset="0"/>
              </a:rPr>
              <a:t>T</a:t>
            </a:r>
            <a:r>
              <a:rPr lang="en-GB" b="0" i="0" dirty="0">
                <a:solidFill>
                  <a:srgbClr val="374151"/>
                </a:solidFill>
                <a:effectLst/>
                <a:latin typeface="Arial" panose="020B0604020202020204" pitchFamily="34" charset="0"/>
                <a:cs typeface="Arial" panose="020B0604020202020204" pitchFamily="34" charset="0"/>
              </a:rPr>
              <a:t>he study of genes and DNA </a:t>
            </a:r>
            <a:endParaRPr lang="en-CH"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11A0BBE-E9AD-94DD-96CB-14C508A8A5B2}"/>
              </a:ext>
            </a:extLst>
          </p:cNvPr>
          <p:cNvSpPr txBox="1"/>
          <p:nvPr/>
        </p:nvSpPr>
        <p:spPr>
          <a:xfrm>
            <a:off x="8623302" y="966730"/>
            <a:ext cx="3561346" cy="1200329"/>
          </a:xfrm>
          <a:prstGeom prst="rect">
            <a:avLst/>
          </a:prstGeom>
          <a:noFill/>
        </p:spPr>
        <p:txBody>
          <a:bodyPr wrap="square" rtlCol="0">
            <a:spAutoFit/>
          </a:bodyPr>
          <a:lstStyle/>
          <a:p>
            <a:pPr marL="285750" indent="-285750" algn="just">
              <a:buFont typeface="Courier New" panose="02070309020205020404" pitchFamily="49" charset="0"/>
              <a:buChar char="o"/>
            </a:pPr>
            <a:r>
              <a:rPr lang="en-GB" dirty="0">
                <a:solidFill>
                  <a:srgbClr val="374151"/>
                </a:solidFill>
                <a:latin typeface="Arial" panose="020B0604020202020204" pitchFamily="34" charset="0"/>
                <a:cs typeface="Arial" panose="020B0604020202020204" pitchFamily="34" charset="0"/>
              </a:rPr>
              <a:t>G</a:t>
            </a:r>
            <a:r>
              <a:rPr lang="en-GB" b="0" i="0" dirty="0">
                <a:solidFill>
                  <a:srgbClr val="374151"/>
                </a:solidFill>
                <a:effectLst/>
                <a:latin typeface="Arial" panose="020B0604020202020204" pitchFamily="34" charset="0"/>
                <a:cs typeface="Arial" panose="020B0604020202020204" pitchFamily="34" charset="0"/>
              </a:rPr>
              <a:t>enetic variations significantly impact an individual's response to drugs and their susceptibility to diseases</a:t>
            </a:r>
            <a:endParaRPr lang="en-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C4C353E-87F2-B0DE-FA45-D7F6B75B28ED}"/>
              </a:ext>
            </a:extLst>
          </p:cNvPr>
          <p:cNvSpPr txBox="1"/>
          <p:nvPr/>
        </p:nvSpPr>
        <p:spPr>
          <a:xfrm>
            <a:off x="8630654" y="2362298"/>
            <a:ext cx="3370846" cy="646331"/>
          </a:xfrm>
          <a:prstGeom prst="rect">
            <a:avLst/>
          </a:prstGeom>
          <a:noFill/>
        </p:spPr>
        <p:txBody>
          <a:bodyPr wrap="square" rtlCol="0">
            <a:spAutoFit/>
          </a:bodyPr>
          <a:lstStyle/>
          <a:p>
            <a:pPr marL="285750" indent="-285750" algn="just">
              <a:buFont typeface="Courier New" panose="02070309020205020404" pitchFamily="49" charset="0"/>
              <a:buChar char="o"/>
            </a:pPr>
            <a:r>
              <a:rPr lang="en-GB" dirty="0">
                <a:solidFill>
                  <a:srgbClr val="374151"/>
                </a:solidFill>
                <a:latin typeface="Arial" panose="020B0604020202020204" pitchFamily="34" charset="0"/>
                <a:cs typeface="Arial" panose="020B0604020202020204" pitchFamily="34" charset="0"/>
              </a:rPr>
              <a:t>G</a:t>
            </a:r>
            <a:r>
              <a:rPr lang="en-GB" b="0" i="0" dirty="0">
                <a:solidFill>
                  <a:srgbClr val="374151"/>
                </a:solidFill>
                <a:effectLst/>
                <a:latin typeface="Arial" panose="020B0604020202020204" pitchFamily="34" charset="0"/>
                <a:cs typeface="Arial" panose="020B0604020202020204" pitchFamily="34" charset="0"/>
              </a:rPr>
              <a:t>enetic information is at the core of precision medicine</a:t>
            </a:r>
            <a:endParaRPr lang="en-CH"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06DE529-57C8-5184-22CC-9F430E026560}"/>
              </a:ext>
            </a:extLst>
          </p:cNvPr>
          <p:cNvSpPr txBox="1"/>
          <p:nvPr/>
        </p:nvSpPr>
        <p:spPr>
          <a:xfrm>
            <a:off x="4203369" y="4401441"/>
            <a:ext cx="7378698" cy="1200329"/>
          </a:xfrm>
          <a:prstGeom prst="rect">
            <a:avLst/>
          </a:prstGeom>
          <a:noFill/>
        </p:spPr>
        <p:txBody>
          <a:bodyPr wrap="square" rtlCol="0">
            <a:spAutoFit/>
          </a:bodyPr>
          <a:lstStyle/>
          <a:p>
            <a:pPr marL="285750" indent="-285750" algn="just">
              <a:buFont typeface="Courier New" panose="02070309020205020404" pitchFamily="49" charset="0"/>
              <a:buChar char="o"/>
            </a:pPr>
            <a:r>
              <a:rPr lang="en-GB" b="0" i="0" dirty="0">
                <a:solidFill>
                  <a:srgbClr val="444648"/>
                </a:solidFill>
                <a:effectLst/>
                <a:latin typeface="Arial" panose="020B0604020202020204" pitchFamily="34" charset="0"/>
                <a:cs typeface="Arial" panose="020B0604020202020204" pitchFamily="34" charset="0"/>
              </a:rPr>
              <a:t>NGS has revolutionized the biological sciences</a:t>
            </a:r>
          </a:p>
          <a:p>
            <a:pPr marL="285750" indent="-285750" algn="just">
              <a:buFont typeface="Courier New" panose="02070309020205020404" pitchFamily="49" charset="0"/>
              <a:buChar char="o"/>
            </a:pPr>
            <a:r>
              <a:rPr lang="en-GB" dirty="0">
                <a:solidFill>
                  <a:srgbClr val="374151"/>
                </a:solidFill>
                <a:latin typeface="Arial" panose="020B0604020202020204" pitchFamily="34" charset="0"/>
                <a:cs typeface="Arial" panose="020B0604020202020204" pitchFamily="34" charset="0"/>
              </a:rPr>
              <a:t>R</a:t>
            </a:r>
            <a:r>
              <a:rPr lang="en-GB" b="0" i="0" dirty="0">
                <a:solidFill>
                  <a:srgbClr val="374151"/>
                </a:solidFill>
                <a:effectLst/>
                <a:latin typeface="Arial" panose="020B0604020202020204" pitchFamily="34" charset="0"/>
                <a:cs typeface="Arial" panose="020B0604020202020204" pitchFamily="34" charset="0"/>
              </a:rPr>
              <a:t>ead an individual's entire genetic makeup quickly and cost-effectively</a:t>
            </a:r>
            <a:endParaRPr lang="en-GB" b="0" i="0" dirty="0">
              <a:solidFill>
                <a:srgbClr val="444648"/>
              </a:solidFill>
              <a:effectLst/>
              <a:latin typeface="Arial" panose="020B0604020202020204" pitchFamily="34" charset="0"/>
              <a:cs typeface="Arial" panose="020B0604020202020204" pitchFamily="34" charset="0"/>
            </a:endParaRPr>
          </a:p>
          <a:p>
            <a:pPr algn="just"/>
            <a:endParaRPr lang="en-CH"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5B8396E-3198-EBEB-86EF-CB73D8B51018}"/>
              </a:ext>
            </a:extLst>
          </p:cNvPr>
          <p:cNvSpPr txBox="1"/>
          <p:nvPr/>
        </p:nvSpPr>
        <p:spPr>
          <a:xfrm>
            <a:off x="4203369" y="5438250"/>
            <a:ext cx="7378698" cy="646331"/>
          </a:xfrm>
          <a:prstGeom prst="rect">
            <a:avLst/>
          </a:prstGeom>
          <a:noFill/>
        </p:spPr>
        <p:txBody>
          <a:bodyPr wrap="square" rtlCol="0">
            <a:spAutoFit/>
          </a:bodyPr>
          <a:lstStyle/>
          <a:p>
            <a:r>
              <a:rPr lang="en-GB" dirty="0">
                <a:solidFill>
                  <a:srgbClr val="374151"/>
                </a:solidFill>
                <a:latin typeface="Arial" panose="020B0604020202020204" pitchFamily="34" charset="0"/>
                <a:cs typeface="Arial" panose="020B0604020202020204" pitchFamily="34" charset="0"/>
              </a:rPr>
              <a:t>E</a:t>
            </a:r>
            <a:r>
              <a:rPr lang="en-GB" b="0" i="0" dirty="0">
                <a:solidFill>
                  <a:srgbClr val="374151"/>
                </a:solidFill>
                <a:effectLst/>
                <a:latin typeface="Arial" panose="020B0604020202020204" pitchFamily="34" charset="0"/>
                <a:cs typeface="Arial" panose="020B0604020202020204" pitchFamily="34" charset="0"/>
              </a:rPr>
              <a:t>xplores how genetic differences can influence how people metabolize and respond to medications</a:t>
            </a:r>
            <a:endParaRPr lang="en-CH"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81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dissolve">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p:bldP spid="12" grpId="0"/>
      <p:bldP spid="3" grpId="0"/>
      <p:bldP spid="4" grpId="0"/>
      <p:bldP spid="6" grpId="0"/>
      <p:bldP spid="8" grpId="0"/>
      <p:bldP spid="9" grpId="0"/>
    </p:bld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066E-E0B4-3C95-644A-75F490CBFB2E}"/>
              </a:ext>
            </a:extLst>
          </p:cNvPr>
          <p:cNvSpPr>
            <a:spLocks noGrp="1"/>
          </p:cNvSpPr>
          <p:nvPr>
            <p:ph type="title"/>
          </p:nvPr>
        </p:nvSpPr>
        <p:spPr>
          <a:xfrm>
            <a:off x="272716" y="365125"/>
            <a:ext cx="11081084" cy="750443"/>
          </a:xfrm>
        </p:spPr>
        <p:txBody>
          <a:bodyPr>
            <a:normAutofit fontScale="90000"/>
          </a:bodyPr>
          <a:lstStyle/>
          <a:p>
            <a:r>
              <a:rPr lang="en-GB" sz="3200" dirty="0">
                <a:solidFill>
                  <a:srgbClr val="FF0000"/>
                </a:solidFill>
                <a:latin typeface="Arial" panose="020B0604020202020204" pitchFamily="34" charset="0"/>
                <a:cs typeface="Arial" panose="020B0604020202020204" pitchFamily="34" charset="0"/>
              </a:rPr>
              <a:t>The timeline where different NGS technologies and their platforms</a:t>
            </a:r>
            <a:endParaRPr lang="en-CH" sz="3200" dirty="0">
              <a:solidFill>
                <a:srgbClr val="FF0000"/>
              </a:solidFill>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43066E20-ED4B-4F11-42F9-6D615C5A0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558" y="1619250"/>
            <a:ext cx="10760242" cy="474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590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066E-E0B4-3C95-644A-75F490CBFB2E}"/>
              </a:ext>
            </a:extLst>
          </p:cNvPr>
          <p:cNvSpPr>
            <a:spLocks noGrp="1"/>
          </p:cNvSpPr>
          <p:nvPr>
            <p:ph type="title"/>
          </p:nvPr>
        </p:nvSpPr>
        <p:spPr>
          <a:xfrm>
            <a:off x="838200" y="365125"/>
            <a:ext cx="10515600" cy="750443"/>
          </a:xfrm>
        </p:spPr>
        <p:txBody>
          <a:bodyPr>
            <a:normAutofit/>
          </a:bodyPr>
          <a:lstStyle/>
          <a:p>
            <a:r>
              <a:rPr lang="en-CH" sz="3200" dirty="0">
                <a:solidFill>
                  <a:srgbClr val="FF0000"/>
                </a:solidFill>
                <a:latin typeface="Arial" panose="020B0604020202020204" pitchFamily="34" charset="0"/>
                <a:cs typeface="Arial" panose="020B0604020202020204" pitchFamily="34" charset="0"/>
              </a:rPr>
              <a:t>What is NGS? </a:t>
            </a:r>
          </a:p>
        </p:txBody>
      </p:sp>
      <p:graphicFrame>
        <p:nvGraphicFramePr>
          <p:cNvPr id="15" name="Content Placeholder 2">
            <a:extLst>
              <a:ext uri="{FF2B5EF4-FFF2-40B4-BE49-F238E27FC236}">
                <a16:creationId xmlns:a16="http://schemas.microsoft.com/office/drawing/2014/main" id="{3519F40B-CC20-1F0B-9E9F-0C68DC889768}"/>
              </a:ext>
            </a:extLst>
          </p:cNvPr>
          <p:cNvGraphicFramePr>
            <a:graphicFrameLocks noGrp="1"/>
          </p:cNvGraphicFramePr>
          <p:nvPr>
            <p:ph idx="1"/>
            <p:extLst>
              <p:ext uri="{D42A27DB-BD31-4B8C-83A1-F6EECF244321}">
                <p14:modId xmlns:p14="http://schemas.microsoft.com/office/powerpoint/2010/main" val="3818905182"/>
              </p:ext>
            </p:extLst>
          </p:nvPr>
        </p:nvGraphicFramePr>
        <p:xfrm>
          <a:off x="838200" y="1243584"/>
          <a:ext cx="11032958" cy="5397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829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066E-E0B4-3C95-644A-75F490CBFB2E}"/>
              </a:ext>
            </a:extLst>
          </p:cNvPr>
          <p:cNvSpPr>
            <a:spLocks noGrp="1"/>
          </p:cNvSpPr>
          <p:nvPr>
            <p:ph type="title"/>
          </p:nvPr>
        </p:nvSpPr>
        <p:spPr>
          <a:xfrm>
            <a:off x="838200" y="365125"/>
            <a:ext cx="10515600" cy="750443"/>
          </a:xfrm>
        </p:spPr>
        <p:txBody>
          <a:bodyPr>
            <a:normAutofit/>
          </a:bodyPr>
          <a:lstStyle/>
          <a:p>
            <a:r>
              <a:rPr lang="en-CH" sz="3200" dirty="0">
                <a:solidFill>
                  <a:srgbClr val="FF0000"/>
                </a:solidFill>
                <a:latin typeface="Arial" panose="020B0604020202020204" pitchFamily="34" charset="0"/>
                <a:cs typeface="Arial" panose="020B0604020202020204" pitchFamily="34" charset="0"/>
              </a:rPr>
              <a:t>The NGS process</a:t>
            </a:r>
          </a:p>
        </p:txBody>
      </p:sp>
      <p:pic>
        <p:nvPicPr>
          <p:cNvPr id="2050" name="Picture 2">
            <a:extLst>
              <a:ext uri="{FF2B5EF4-FFF2-40B4-BE49-F238E27FC236}">
                <a16:creationId xmlns:a16="http://schemas.microsoft.com/office/drawing/2014/main" id="{875C6338-E575-7018-9474-4D7242DCF4C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994357" y="1460427"/>
            <a:ext cx="4902105" cy="30813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360F29-D139-3828-3686-EFE9B083FBBA}"/>
              </a:ext>
            </a:extLst>
          </p:cNvPr>
          <p:cNvSpPr txBox="1"/>
          <p:nvPr/>
        </p:nvSpPr>
        <p:spPr>
          <a:xfrm>
            <a:off x="2727158" y="5750912"/>
            <a:ext cx="6096000" cy="369332"/>
          </a:xfrm>
          <a:prstGeom prst="rect">
            <a:avLst/>
          </a:prstGeom>
          <a:noFill/>
        </p:spPr>
        <p:txBody>
          <a:bodyPr wrap="square">
            <a:spAutoFit/>
          </a:bodyPr>
          <a:lstStyle/>
          <a:p>
            <a:pPr algn="ctr"/>
            <a:r>
              <a:rPr lang="en-GB" b="0" i="0" dirty="0">
                <a:solidFill>
                  <a:srgbClr val="1F1F1F"/>
                </a:solidFill>
                <a:effectLst/>
                <a:latin typeface="Arial" panose="020B0604020202020204" pitchFamily="34" charset="0"/>
                <a:cs typeface="Arial" panose="020B0604020202020204" pitchFamily="34" charset="0"/>
              </a:rPr>
              <a:t>Basic scheme of a NGS experiment.</a:t>
            </a:r>
            <a:endParaRPr lang="en-CH" dirty="0">
              <a:latin typeface="Arial" panose="020B0604020202020204" pitchFamily="34" charset="0"/>
              <a:cs typeface="Arial" panose="020B0604020202020204" pitchFamily="34" charset="0"/>
            </a:endParaRPr>
          </a:p>
        </p:txBody>
      </p:sp>
      <p:pic>
        <p:nvPicPr>
          <p:cNvPr id="2052" name="Picture 4" descr="Next-Generation Sequencing (NGS)- Definition, Types">
            <a:extLst>
              <a:ext uri="{FF2B5EF4-FFF2-40B4-BE49-F238E27FC236}">
                <a16:creationId xmlns:a16="http://schemas.microsoft.com/office/drawing/2014/main" id="{682F4E75-196A-C478-AA40-3C0523A5F0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70241"/>
            <a:ext cx="6991996" cy="3661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24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44066E-E0B4-3C95-644A-75F490CBFB2E}"/>
              </a:ext>
            </a:extLst>
          </p:cNvPr>
          <p:cNvSpPr>
            <a:spLocks noGrp="1"/>
          </p:cNvSpPr>
          <p:nvPr>
            <p:ph type="title"/>
          </p:nvPr>
        </p:nvSpPr>
        <p:spPr>
          <a:xfrm>
            <a:off x="635000" y="640823"/>
            <a:ext cx="3418659" cy="5583148"/>
          </a:xfrm>
        </p:spPr>
        <p:txBody>
          <a:bodyPr anchor="ctr">
            <a:normAutofit/>
          </a:bodyPr>
          <a:lstStyle/>
          <a:p>
            <a:r>
              <a:rPr lang="en-GB" sz="5400" dirty="0" err="1">
                <a:latin typeface="Arial" panose="020B0604020202020204" pitchFamily="34" charset="0"/>
                <a:cs typeface="Arial" panose="020B0604020202020204" pitchFamily="34" charset="0"/>
              </a:rPr>
              <a:t>Analyzing</a:t>
            </a:r>
            <a:r>
              <a:rPr lang="en-GB" sz="5400" dirty="0">
                <a:latin typeface="Arial" panose="020B0604020202020204" pitchFamily="34" charset="0"/>
                <a:cs typeface="Arial" panose="020B0604020202020204" pitchFamily="34" charset="0"/>
              </a:rPr>
              <a:t> NGS Data</a:t>
            </a:r>
            <a:endParaRPr lang="en-CH" sz="5400" dirty="0">
              <a:latin typeface="Arial" panose="020B0604020202020204" pitchFamily="34" charset="0"/>
              <a:cs typeface="Arial" panose="020B0604020202020204" pitchFamily="34" charset="0"/>
            </a:endParaRPr>
          </a:p>
        </p:txBody>
      </p:sp>
      <p:sp>
        <p:nvSpPr>
          <p:cNvPr id="3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8" name="Content Placeholder 2">
            <a:extLst>
              <a:ext uri="{FF2B5EF4-FFF2-40B4-BE49-F238E27FC236}">
                <a16:creationId xmlns:a16="http://schemas.microsoft.com/office/drawing/2014/main" id="{ABF4C2A0-0745-7C20-1892-E8D676E17DFC}"/>
              </a:ext>
            </a:extLst>
          </p:cNvPr>
          <p:cNvGraphicFramePr>
            <a:graphicFrameLocks noGrp="1"/>
          </p:cNvGraphicFramePr>
          <p:nvPr>
            <p:ph idx="1"/>
            <p:extLst>
              <p:ext uri="{D42A27DB-BD31-4B8C-83A1-F6EECF244321}">
                <p14:modId xmlns:p14="http://schemas.microsoft.com/office/powerpoint/2010/main" val="6601892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13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066E-E0B4-3C95-644A-75F490CBFB2E}"/>
              </a:ext>
            </a:extLst>
          </p:cNvPr>
          <p:cNvSpPr>
            <a:spLocks noGrp="1"/>
          </p:cNvSpPr>
          <p:nvPr>
            <p:ph type="title"/>
          </p:nvPr>
        </p:nvSpPr>
        <p:spPr>
          <a:xfrm>
            <a:off x="481263" y="160421"/>
            <a:ext cx="10712116" cy="1083163"/>
          </a:xfrm>
        </p:spPr>
        <p:txBody>
          <a:bodyPr>
            <a:noAutofit/>
          </a:bodyPr>
          <a:lstStyle/>
          <a:p>
            <a:r>
              <a:rPr lang="en-GB" sz="3200" i="0" dirty="0">
                <a:solidFill>
                  <a:srgbClr val="FF0000"/>
                </a:solidFill>
                <a:effectLst/>
                <a:latin typeface="Arial" panose="020B0604020202020204" pitchFamily="34" charset="0"/>
                <a:cs typeface="Arial" panose="020B0604020202020204" pitchFamily="34" charset="0"/>
              </a:rPr>
              <a:t>Next-generation sequencing to improve diagnosis and surveillance of infectious diseases</a:t>
            </a:r>
            <a:br>
              <a:rPr lang="en-GB" sz="3200" i="0" dirty="0">
                <a:solidFill>
                  <a:srgbClr val="FF0000"/>
                </a:solidFill>
                <a:effectLst/>
                <a:latin typeface="Arial" panose="020B0604020202020204" pitchFamily="34" charset="0"/>
                <a:cs typeface="Arial" panose="020B0604020202020204" pitchFamily="34" charset="0"/>
              </a:rPr>
            </a:br>
            <a:endParaRPr lang="en-CH" sz="3200"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5FE17BF-D60F-D86A-3D04-3BE51B839D37}"/>
              </a:ext>
            </a:extLst>
          </p:cNvPr>
          <p:cNvSpPr>
            <a:spLocks noGrp="1"/>
          </p:cNvSpPr>
          <p:nvPr>
            <p:ph idx="1"/>
          </p:nvPr>
        </p:nvSpPr>
        <p:spPr>
          <a:xfrm>
            <a:off x="998621" y="962310"/>
            <a:ext cx="11566358" cy="4933379"/>
          </a:xfrm>
        </p:spPr>
        <p:txBody>
          <a:bodyPr>
            <a:normAutofit/>
          </a:bodyPr>
          <a:lstStyle/>
          <a:p>
            <a:pPr marL="0" indent="0">
              <a:buNone/>
            </a:pPr>
            <a:r>
              <a:rPr lang="en-GB" sz="2400" dirty="0">
                <a:latin typeface="Arial" panose="020B0604020202020204" pitchFamily="34" charset="0"/>
                <a:cs typeface="Arial" panose="020B0604020202020204" pitchFamily="34" charset="0"/>
                <a:hlinkClick r:id="rId5"/>
              </a:rPr>
              <a:t>https://www.youtube.com/watch?v=SwNXNFBIGKc</a:t>
            </a:r>
            <a:endParaRPr lang="en-GB" sz="2400" dirty="0">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a:p>
            <a:pPr marL="0" indent="0">
              <a:buNone/>
            </a:pPr>
            <a:endParaRPr lang="en-CH" sz="2400" dirty="0">
              <a:latin typeface="Arial" panose="020B0604020202020204" pitchFamily="34" charset="0"/>
              <a:cs typeface="Arial" panose="020B0604020202020204" pitchFamily="34" charset="0"/>
            </a:endParaRPr>
          </a:p>
        </p:txBody>
      </p:sp>
      <p:pic>
        <p:nvPicPr>
          <p:cNvPr id="4" name="Nextgen sequencing 12.mp4">
            <a:hlinkClick r:id="" action="ppaction://media"/>
            <a:extLst>
              <a:ext uri="{FF2B5EF4-FFF2-40B4-BE49-F238E27FC236}">
                <a16:creationId xmlns:a16="http://schemas.microsoft.com/office/drawing/2014/main" id="{0294350B-00DE-8BD5-5F0C-CEC6A983A1D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5825" y="1551400"/>
            <a:ext cx="9148762" cy="5146179"/>
          </a:xfrm>
          <a:prstGeom prst="rect">
            <a:avLst/>
          </a:prstGeom>
        </p:spPr>
      </p:pic>
    </p:spTree>
    <p:extLst>
      <p:ext uri="{BB962C8B-B14F-4D97-AF65-F5344CB8AC3E}">
        <p14:creationId xmlns:p14="http://schemas.microsoft.com/office/powerpoint/2010/main" val="195202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44066E-E0B4-3C95-644A-75F490CBFB2E}"/>
              </a:ext>
            </a:extLst>
          </p:cNvPr>
          <p:cNvSpPr>
            <a:spLocks noGrp="1"/>
          </p:cNvSpPr>
          <p:nvPr>
            <p:ph type="title"/>
          </p:nvPr>
        </p:nvSpPr>
        <p:spPr>
          <a:xfrm>
            <a:off x="640080" y="1243013"/>
            <a:ext cx="3855720" cy="4371974"/>
          </a:xfrm>
        </p:spPr>
        <p:txBody>
          <a:bodyPr>
            <a:normAutofit/>
          </a:bodyPr>
          <a:lstStyle/>
          <a:p>
            <a:r>
              <a:rPr lang="en-GB" sz="3600" dirty="0">
                <a:solidFill>
                  <a:schemeClr val="tx2"/>
                </a:solidFill>
                <a:latin typeface="Arial" panose="020B0604020202020204" pitchFamily="34" charset="0"/>
                <a:cs typeface="Arial" panose="020B0604020202020204" pitchFamily="34" charset="0"/>
              </a:rPr>
              <a:t>Pharmacogenetic Polymorphism</a:t>
            </a:r>
            <a:endParaRPr lang="en-CH" sz="3600" dirty="0">
              <a:solidFill>
                <a:schemeClr val="tx2"/>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B5FE17BF-D60F-D86A-3D04-3BE51B839D37}"/>
              </a:ext>
            </a:extLst>
          </p:cNvPr>
          <p:cNvSpPr>
            <a:spLocks noGrp="1"/>
          </p:cNvSpPr>
          <p:nvPr>
            <p:ph idx="1"/>
          </p:nvPr>
        </p:nvSpPr>
        <p:spPr>
          <a:xfrm>
            <a:off x="5805110" y="813816"/>
            <a:ext cx="5715000" cy="5230368"/>
          </a:xfrm>
        </p:spPr>
        <p:txBody>
          <a:bodyPr anchor="ctr">
            <a:normAutofit/>
          </a:bodyPr>
          <a:lstStyle/>
          <a:p>
            <a:pPr marL="0" indent="0" algn="just">
              <a:buNone/>
            </a:pPr>
            <a:r>
              <a:rPr lang="en-GB" sz="2400" dirty="0">
                <a:solidFill>
                  <a:schemeClr val="tx2"/>
                </a:solidFill>
                <a:latin typeface="Arial" panose="020B0604020202020204" pitchFamily="34" charset="0"/>
                <a:cs typeface="Arial" panose="020B0604020202020204" pitchFamily="34" charset="0"/>
              </a:rPr>
              <a:t>Pharmacogenetic polymorphism as genetic variations that impact how an individual responds to drugs. These variations can include single-nucleotide changes, insertions, deletions, or other genetic alterations.</a:t>
            </a:r>
          </a:p>
          <a:p>
            <a:pPr algn="just">
              <a:buFont typeface="Wingdings" pitchFamily="2" charset="2"/>
              <a:buChar char="§"/>
            </a:pPr>
            <a:r>
              <a:rPr lang="en-GB" sz="2400" i="0" dirty="0">
                <a:solidFill>
                  <a:schemeClr val="tx2"/>
                </a:solidFill>
                <a:effectLst/>
                <a:latin typeface="Arial" panose="020B0604020202020204" pitchFamily="34" charset="0"/>
                <a:cs typeface="Arial" panose="020B0604020202020204" pitchFamily="34" charset="0"/>
              </a:rPr>
              <a:t>Impact on Drug Metabolism and Response</a:t>
            </a:r>
          </a:p>
          <a:p>
            <a:pPr algn="just">
              <a:buFont typeface="Wingdings" pitchFamily="2" charset="2"/>
              <a:buChar char="§"/>
            </a:pPr>
            <a:r>
              <a:rPr lang="en-GB" sz="2400" i="0" dirty="0">
                <a:solidFill>
                  <a:schemeClr val="tx2"/>
                </a:solidFill>
                <a:effectLst/>
                <a:latin typeface="Arial" panose="020B0604020202020204" pitchFamily="34" charset="0"/>
                <a:cs typeface="Arial" panose="020B0604020202020204" pitchFamily="34" charset="0"/>
              </a:rPr>
              <a:t>Relevance to Precision Medicine</a:t>
            </a:r>
          </a:p>
        </p:txBody>
      </p:sp>
    </p:spTree>
    <p:extLst>
      <p:ext uri="{BB962C8B-B14F-4D97-AF65-F5344CB8AC3E}">
        <p14:creationId xmlns:p14="http://schemas.microsoft.com/office/powerpoint/2010/main" val="318315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dissolv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dissolv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dissolve">
                                      <p:cBhvr>
                                        <p:cTn id="2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066E-E0B4-3C95-644A-75F490CBFB2E}"/>
              </a:ext>
            </a:extLst>
          </p:cNvPr>
          <p:cNvSpPr>
            <a:spLocks noGrp="1"/>
          </p:cNvSpPr>
          <p:nvPr>
            <p:ph type="title"/>
          </p:nvPr>
        </p:nvSpPr>
        <p:spPr>
          <a:xfrm>
            <a:off x="838200" y="365125"/>
            <a:ext cx="10515600" cy="750443"/>
          </a:xfrm>
        </p:spPr>
        <p:txBody>
          <a:bodyPr>
            <a:normAutofit/>
          </a:bodyPr>
          <a:lstStyle/>
          <a:p>
            <a:r>
              <a:rPr lang="en-GB" sz="3200" dirty="0">
                <a:solidFill>
                  <a:srgbClr val="FF0000"/>
                </a:solidFill>
                <a:latin typeface="Arial" panose="020B0604020202020204" pitchFamily="34" charset="0"/>
                <a:cs typeface="Arial" panose="020B0604020202020204" pitchFamily="34" charset="0"/>
              </a:rPr>
              <a:t>Pharmacogenetic Polymorphism</a:t>
            </a:r>
            <a:endParaRPr lang="en-CH" sz="3200"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5FE17BF-D60F-D86A-3D04-3BE51B839D37}"/>
              </a:ext>
            </a:extLst>
          </p:cNvPr>
          <p:cNvSpPr>
            <a:spLocks noGrp="1"/>
          </p:cNvSpPr>
          <p:nvPr>
            <p:ph idx="1"/>
          </p:nvPr>
        </p:nvSpPr>
        <p:spPr>
          <a:xfrm>
            <a:off x="838200" y="1243584"/>
            <a:ext cx="10515600" cy="4933379"/>
          </a:xfrm>
        </p:spPr>
        <p:txBody>
          <a:bodyPr>
            <a:normAutofit/>
          </a:bodyPr>
          <a:lstStyle/>
          <a:p>
            <a:pPr marL="0" indent="0" algn="just">
              <a:buNone/>
            </a:pPr>
            <a:r>
              <a:rPr lang="en-GB" sz="2400" i="0" dirty="0">
                <a:effectLst/>
                <a:latin typeface="Arial" panose="020B0604020202020204" pitchFamily="34" charset="0"/>
                <a:cs typeface="Arial" panose="020B0604020202020204" pitchFamily="34" charset="0"/>
              </a:rPr>
              <a:t>Impact on Drug Metabolism and Response</a:t>
            </a:r>
          </a:p>
          <a:p>
            <a:pPr marL="0" indent="0" algn="just">
              <a:buNone/>
            </a:pPr>
            <a:endParaRPr lang="en-GB" sz="2400" i="0" dirty="0">
              <a:effectLst/>
              <a:latin typeface="Arial" panose="020B0604020202020204" pitchFamily="34" charset="0"/>
              <a:cs typeface="Arial" panose="020B0604020202020204" pitchFamily="34" charset="0"/>
            </a:endParaRPr>
          </a:p>
        </p:txBody>
      </p:sp>
      <p:pic>
        <p:nvPicPr>
          <p:cNvPr id="5124" name="Picture 4">
            <a:extLst>
              <a:ext uri="{FF2B5EF4-FFF2-40B4-BE49-F238E27FC236}">
                <a16:creationId xmlns:a16="http://schemas.microsoft.com/office/drawing/2014/main" id="{96DEB0D9-3809-FB77-962C-B8073783F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7611" y="1775743"/>
            <a:ext cx="5116778" cy="47171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9FD3AFA-F569-50F6-1928-0FE8F9D2570D}"/>
              </a:ext>
            </a:extLst>
          </p:cNvPr>
          <p:cNvSpPr txBox="1"/>
          <p:nvPr/>
        </p:nvSpPr>
        <p:spPr>
          <a:xfrm>
            <a:off x="2871537" y="6492875"/>
            <a:ext cx="7331242" cy="369332"/>
          </a:xfrm>
          <a:prstGeom prst="rect">
            <a:avLst/>
          </a:prstGeom>
          <a:noFill/>
        </p:spPr>
        <p:txBody>
          <a:bodyPr wrap="square">
            <a:spAutoFit/>
          </a:bodyPr>
          <a:lstStyle/>
          <a:p>
            <a:r>
              <a:rPr lang="en-GB" b="0" i="0" dirty="0">
                <a:solidFill>
                  <a:srgbClr val="333333"/>
                </a:solidFill>
                <a:effectLst/>
                <a:latin typeface="Arial" panose="020B0604020202020204" pitchFamily="34" charset="0"/>
                <a:cs typeface="Arial" panose="020B0604020202020204" pitchFamily="34" charset="0"/>
              </a:rPr>
              <a:t>Effect of genetic polymorphisms on individuals’ drug response</a:t>
            </a:r>
            <a:endParaRPr lang="en-CH"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05819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2364</TotalTime>
  <Words>1886</Words>
  <Application>Microsoft Macintosh PowerPoint</Application>
  <PresentationFormat>Widescreen</PresentationFormat>
  <Paragraphs>142</Paragraphs>
  <Slides>17</Slides>
  <Notes>14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Courier New</vt:lpstr>
      <vt:lpstr>Georgia</vt:lpstr>
      <vt:lpstr>Söhne</vt:lpstr>
      <vt:lpstr>Wingdings</vt:lpstr>
      <vt:lpstr>Office Theme</vt:lpstr>
      <vt:lpstr>PowerPoint Presentation</vt:lpstr>
      <vt:lpstr>Introduction</vt:lpstr>
      <vt:lpstr>The timeline where different NGS technologies and their platforms</vt:lpstr>
      <vt:lpstr>What is NGS? </vt:lpstr>
      <vt:lpstr>The NGS process</vt:lpstr>
      <vt:lpstr>Analyzing NGS Data</vt:lpstr>
      <vt:lpstr>Next-generation sequencing to improve diagnosis and surveillance of infectious diseases </vt:lpstr>
      <vt:lpstr>Pharmacogenetic Polymorphism</vt:lpstr>
      <vt:lpstr>Pharmacogenetic Polymorphism</vt:lpstr>
      <vt:lpstr>Pharmacogenetic Polymorphism</vt:lpstr>
      <vt:lpstr>Benefits &amp; Applications </vt:lpstr>
      <vt:lpstr>PowerPoint Presentation</vt:lpstr>
      <vt:lpstr>PowerPoint Presentation</vt:lpstr>
      <vt:lpstr>Conclusion</vt:lpstr>
      <vt:lpstr>THANK YOU FOR LISTENING</vt:lpstr>
      <vt:lpstr>PowerPoint Presentation</vt:lpstr>
      <vt:lpstr>The NGS process (example-Breast Cancer)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Hien Tran Thi</dc:creator>
  <cp:lastModifiedBy>Hien Tran Thi</cp:lastModifiedBy>
  <cp:revision>1</cp:revision>
  <dcterms:created xsi:type="dcterms:W3CDTF">2023-10-23T15:30:37Z</dcterms:created>
  <dcterms:modified xsi:type="dcterms:W3CDTF">2023-11-17T08:58:12Z</dcterms:modified>
</cp:coreProperties>
</file>